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6" r:id="rId3"/>
    <p:sldId id="269" r:id="rId4"/>
    <p:sldId id="257" r:id="rId5"/>
    <p:sldId id="265" r:id="rId6"/>
    <p:sldId id="256" r:id="rId7"/>
    <p:sldId id="263" r:id="rId8"/>
    <p:sldId id="262" r:id="rId9"/>
    <p:sldId id="258" r:id="rId10"/>
    <p:sldId id="267" r:id="rId11"/>
    <p:sldId id="261" r:id="rId12"/>
    <p:sldId id="268" r:id="rId13"/>
    <p:sldId id="260" r:id="rId14"/>
    <p:sldId id="264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高嶺　航" initials="高嶺　航" lastIdx="1" clrIdx="0">
    <p:extLst>
      <p:ext uri="{19B8F6BF-5375-455C-9EA6-DF929625EA0E}">
        <p15:presenceInfo xmlns:p15="http://schemas.microsoft.com/office/powerpoint/2012/main" userId="S::5076570935@utac.u-tokyo.ac.jp::02a6b6ab-8add-46fd-8bb1-0733c0afc6c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07"/>
    <p:restoredTop sz="94719"/>
  </p:normalViewPr>
  <p:slideViewPr>
    <p:cSldViewPr snapToGrid="0" snapToObjects="1">
      <p:cViewPr>
        <p:scale>
          <a:sx n="72" d="100"/>
          <a:sy n="72" d="100"/>
        </p:scale>
        <p:origin x="2584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売上高</c:v>
                </c:pt>
              </c:strCache>
            </c:strRef>
          </c:tx>
          <c:dPt>
            <c:idx val="0"/>
            <c:bubble3D val="0"/>
            <c:explosion val="1"/>
            <c:spPr>
              <a:solidFill>
                <a:schemeClr val="accent2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25A2-9C48-9844-2298AEEE4776}"/>
              </c:ext>
            </c:extLst>
          </c:dPt>
          <c:dPt>
            <c:idx val="1"/>
            <c:bubble3D val="0"/>
            <c:explosion val="7"/>
            <c:spPr>
              <a:solidFill>
                <a:schemeClr val="accent2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5A2-9C48-9844-2298AEEE4776}"/>
              </c:ext>
            </c:extLst>
          </c:dPt>
          <c:dPt>
            <c:idx val="2"/>
            <c:bubble3D val="0"/>
            <c:explosion val="1"/>
            <c:spPr>
              <a:solidFill>
                <a:schemeClr val="accent2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25A2-9C48-9844-2298AEEE4776}"/>
              </c:ext>
            </c:extLst>
          </c:dPt>
          <c:dPt>
            <c:idx val="3"/>
            <c:bubble3D val="0"/>
            <c:explosion val="4"/>
            <c:spPr>
              <a:solidFill>
                <a:schemeClr val="accent2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5A2-9C48-9844-2298AEEE4776}"/>
              </c:ext>
            </c:extLst>
          </c:dPt>
          <c:cat>
            <c:strRef>
              <c:f>Sheet1!$A$2:$A$5</c:f>
              <c:strCache>
                <c:ptCount val="4"/>
                <c:pt idx="0">
                  <c:v>第 1 四半期</c:v>
                </c:pt>
                <c:pt idx="1">
                  <c:v>第 2 四半期</c:v>
                </c:pt>
                <c:pt idx="2">
                  <c:v>第 3 四半期</c:v>
                </c:pt>
                <c:pt idx="3">
                  <c:v>第 4 四半期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A2-9C48-9844-2298AEEE47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売上高</c:v>
                </c:pt>
              </c:strCache>
            </c:strRef>
          </c:tx>
          <c:dPt>
            <c:idx val="0"/>
            <c:bubble3D val="0"/>
            <c:explosion val="4"/>
            <c:spPr>
              <a:gradFill rotWithShape="1">
                <a:gsLst>
                  <a:gs pos="0">
                    <a:schemeClr val="accent6">
                      <a:shade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hade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shade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D7E-4744-97C2-66833C8F33E2}"/>
              </c:ext>
            </c:extLst>
          </c:dPt>
          <c:dPt>
            <c:idx val="1"/>
            <c:bubble3D val="0"/>
            <c:explosion val="2"/>
            <c:spPr>
              <a:gradFill rotWithShape="1">
                <a:gsLst>
                  <a:gs pos="0">
                    <a:schemeClr val="accent6">
                      <a:shade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hade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shade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D7E-4744-97C2-66833C8F33E2}"/>
              </c:ext>
            </c:extLst>
          </c:dPt>
          <c:dPt>
            <c:idx val="2"/>
            <c:bubble3D val="0"/>
            <c:explosion val="7"/>
            <c:spPr>
              <a:gradFill rotWithShape="1">
                <a:gsLst>
                  <a:gs pos="0">
                    <a:schemeClr val="accent6">
                      <a:tint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tint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tint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D7E-4744-97C2-66833C8F33E2}"/>
              </c:ext>
            </c:extLst>
          </c:dPt>
          <c:dPt>
            <c:idx val="3"/>
            <c:bubble3D val="0"/>
            <c:explosion val="1"/>
            <c:spPr>
              <a:gradFill rotWithShape="1">
                <a:gsLst>
                  <a:gs pos="0">
                    <a:schemeClr val="accent6">
                      <a:tint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tint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tint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D7E-4744-97C2-66833C8F33E2}"/>
              </c:ext>
            </c:extLst>
          </c:dPt>
          <c:cat>
            <c:strRef>
              <c:f>Sheet1!$A$2:$A$5</c:f>
              <c:strCache>
                <c:ptCount val="4"/>
                <c:pt idx="0">
                  <c:v>第 1 四半期</c:v>
                </c:pt>
                <c:pt idx="1">
                  <c:v>第 2 四半期</c:v>
                </c:pt>
                <c:pt idx="2">
                  <c:v>第 3 四半期</c:v>
                </c:pt>
                <c:pt idx="3">
                  <c:v>第 4 四半期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D7E-4744-97C2-66833C8F33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売上高</c:v>
                </c:pt>
              </c:strCache>
            </c:strRef>
          </c:tx>
          <c:dPt>
            <c:idx val="0"/>
            <c:bubble3D val="0"/>
            <c:explosion val="2"/>
            <c:spPr>
              <a:gradFill rotWithShape="1">
                <a:gsLst>
                  <a:gs pos="0">
                    <a:schemeClr val="accent5">
                      <a:shade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hade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shade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ADA-2440-80FF-A68AF354FBD5}"/>
              </c:ext>
            </c:extLst>
          </c:dPt>
          <c:dPt>
            <c:idx val="1"/>
            <c:bubble3D val="0"/>
            <c:explosion val="8"/>
            <c:spPr>
              <a:gradFill rotWithShape="1">
                <a:gsLst>
                  <a:gs pos="0">
                    <a:schemeClr val="accent5">
                      <a:shade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hade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shade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ADA-2440-80FF-A68AF354FBD5}"/>
              </c:ext>
            </c:extLst>
          </c:dPt>
          <c:dPt>
            <c:idx val="2"/>
            <c:bubble3D val="0"/>
            <c:explosion val="6"/>
            <c:spPr>
              <a:gradFill rotWithShape="1">
                <a:gsLst>
                  <a:gs pos="0">
                    <a:schemeClr val="accent5">
                      <a:tint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tint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tint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ADA-2440-80FF-A68AF354FBD5}"/>
              </c:ext>
            </c:extLst>
          </c:dPt>
          <c:dPt>
            <c:idx val="3"/>
            <c:bubble3D val="0"/>
            <c:explosion val="6"/>
            <c:spPr>
              <a:gradFill rotWithShape="1">
                <a:gsLst>
                  <a:gs pos="0">
                    <a:schemeClr val="accent5">
                      <a:tint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tint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tint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ADA-2440-80FF-A68AF354FBD5}"/>
              </c:ext>
            </c:extLst>
          </c:dPt>
          <c:cat>
            <c:strRef>
              <c:f>Sheet1!$A$2:$A$5</c:f>
              <c:strCache>
                <c:ptCount val="4"/>
                <c:pt idx="0">
                  <c:v>第 1 四半期</c:v>
                </c:pt>
                <c:pt idx="1">
                  <c:v>第 2 四半期</c:v>
                </c:pt>
                <c:pt idx="2">
                  <c:v>第 3 四半期</c:v>
                </c:pt>
                <c:pt idx="3">
                  <c:v>第 4 四半期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ADA-2440-80FF-A68AF354FB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売上高</c:v>
                </c:pt>
              </c:strCache>
            </c:strRef>
          </c:tx>
          <c:dPt>
            <c:idx val="0"/>
            <c:bubble3D val="0"/>
            <c:spPr>
              <a:solidFill>
                <a:schemeClr val="accent5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5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5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第 1 四半期</c:v>
                </c:pt>
                <c:pt idx="1">
                  <c:v>第 2 四半期</c:v>
                </c:pt>
                <c:pt idx="2">
                  <c:v>第 3 四半期</c:v>
                </c:pt>
                <c:pt idx="3">
                  <c:v>第 4 四半期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5C-164A-A602-33E6B2FA98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売上高</c:v>
                </c:pt>
              </c:strCache>
            </c:strRef>
          </c:tx>
          <c:dPt>
            <c:idx val="0"/>
            <c:bubble3D val="0"/>
            <c:spPr>
              <a:solidFill>
                <a:schemeClr val="accent6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28B-E94C-B778-B3CCDC7BD9B9}"/>
              </c:ext>
            </c:extLst>
          </c:dPt>
          <c:dPt>
            <c:idx val="1"/>
            <c:bubble3D val="0"/>
            <c:spPr>
              <a:solidFill>
                <a:schemeClr val="accent6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28B-E94C-B778-B3CCDC7BD9B9}"/>
              </c:ext>
            </c:extLst>
          </c:dPt>
          <c:dPt>
            <c:idx val="2"/>
            <c:bubble3D val="0"/>
            <c:spPr>
              <a:solidFill>
                <a:schemeClr val="accent6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28B-E94C-B778-B3CCDC7BD9B9}"/>
              </c:ext>
            </c:extLst>
          </c:dPt>
          <c:dPt>
            <c:idx val="3"/>
            <c:bubble3D val="0"/>
            <c:spPr>
              <a:solidFill>
                <a:schemeClr val="accent6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28B-E94C-B778-B3CCDC7BD9B9}"/>
              </c:ext>
            </c:extLst>
          </c:dPt>
          <c:cat>
            <c:strRef>
              <c:f>Sheet1!$A$2:$A$5</c:f>
              <c:strCache>
                <c:ptCount val="4"/>
                <c:pt idx="0">
                  <c:v>第 1 四半期</c:v>
                </c:pt>
                <c:pt idx="1">
                  <c:v>第 2 四半期</c:v>
                </c:pt>
                <c:pt idx="2">
                  <c:v>第 3 四半期</c:v>
                </c:pt>
                <c:pt idx="3">
                  <c:v>第 4 四半期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28B-E94C-B778-B3CCDC7BD9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売上高</c:v>
                </c:pt>
              </c:strCache>
            </c:strRef>
          </c:tx>
          <c:dPt>
            <c:idx val="0"/>
            <c:bubble3D val="0"/>
            <c:spPr>
              <a:solidFill>
                <a:schemeClr val="accent2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975-534C-882D-838E76BFBC9E}"/>
              </c:ext>
            </c:extLst>
          </c:dPt>
          <c:dPt>
            <c:idx val="1"/>
            <c:bubble3D val="0"/>
            <c:spPr>
              <a:solidFill>
                <a:schemeClr val="accent2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975-534C-882D-838E76BFBC9E}"/>
              </c:ext>
            </c:extLst>
          </c:dPt>
          <c:dPt>
            <c:idx val="2"/>
            <c:bubble3D val="0"/>
            <c:spPr>
              <a:solidFill>
                <a:schemeClr val="accent2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975-534C-882D-838E76BFBC9E}"/>
              </c:ext>
            </c:extLst>
          </c:dPt>
          <c:dPt>
            <c:idx val="3"/>
            <c:bubble3D val="0"/>
            <c:spPr>
              <a:solidFill>
                <a:schemeClr val="accent2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975-534C-882D-838E76BFBC9E}"/>
              </c:ext>
            </c:extLst>
          </c:dPt>
          <c:cat>
            <c:strRef>
              <c:f>Sheet1!$A$2:$A$5</c:f>
              <c:strCache>
                <c:ptCount val="4"/>
                <c:pt idx="0">
                  <c:v>第 1 四半期</c:v>
                </c:pt>
                <c:pt idx="1">
                  <c:v>第 2 四半期</c:v>
                </c:pt>
                <c:pt idx="2">
                  <c:v>第 3 四半期</c:v>
                </c:pt>
                <c:pt idx="3">
                  <c:v>第 4 四半期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975-534C-882D-838E76BFBC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売上高</c:v>
                </c:pt>
              </c:strCache>
            </c:strRef>
          </c:tx>
          <c:dPt>
            <c:idx val="0"/>
            <c:bubble3D val="0"/>
            <c:spPr>
              <a:solidFill>
                <a:schemeClr val="accent4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DD5-B846-A0EA-8BB7845DBADE}"/>
              </c:ext>
            </c:extLst>
          </c:dPt>
          <c:dPt>
            <c:idx val="1"/>
            <c:bubble3D val="0"/>
            <c:spPr>
              <a:solidFill>
                <a:schemeClr val="accent4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DD5-B846-A0EA-8BB7845DBADE}"/>
              </c:ext>
            </c:extLst>
          </c:dPt>
          <c:dPt>
            <c:idx val="2"/>
            <c:bubble3D val="0"/>
            <c:spPr>
              <a:solidFill>
                <a:schemeClr val="accent4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DD5-B846-A0EA-8BB7845DBADE}"/>
              </c:ext>
            </c:extLst>
          </c:dPt>
          <c:dPt>
            <c:idx val="3"/>
            <c:bubble3D val="0"/>
            <c:spPr>
              <a:solidFill>
                <a:schemeClr val="accent4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DD5-B846-A0EA-8BB7845DBADE}"/>
              </c:ext>
            </c:extLst>
          </c:dPt>
          <c:cat>
            <c:strRef>
              <c:f>Sheet1!$A$2:$A$5</c:f>
              <c:strCache>
                <c:ptCount val="4"/>
                <c:pt idx="0">
                  <c:v>第 1 四半期</c:v>
                </c:pt>
                <c:pt idx="1">
                  <c:v>第 2 四半期</c:v>
                </c:pt>
                <c:pt idx="2">
                  <c:v>第 3 四半期</c:v>
                </c:pt>
                <c:pt idx="3">
                  <c:v>第 4 四半期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DD5-B846-A0EA-8BB7845DBA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5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7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tiff>
</file>

<file path=ppt/media/image11.png>
</file>

<file path=ppt/media/image12.tiff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tiff>
</file>

<file path=ppt/media/image20.sv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86B2DD-4954-9947-929E-4E4AADCF2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DCCD44E-BC17-D54B-9070-8D75791BEE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E6B3F9B-5E2C-A847-B312-FB933ED6F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97B1B1B-0151-5B4B-8090-797E37961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71CEBD5-A619-F641-B6E7-626617BFC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6735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71DDB6-BE71-A441-8BC0-F96169E4A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13E3AA5-8705-594A-AFC5-CBE8E7A3E7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589DE0-F717-0943-AD7F-3B3840FDA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C69718F-E738-2844-A556-6453BD3D0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D014789-22C5-3A40-94C0-8538D3CB2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1544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DB5B551-A3CE-C64B-8E0E-A4E9227ECD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281B065-920E-4844-B330-B40E968CAE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44862A6-7A23-C541-83AC-62C30ABE9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70D1084-A65C-FA48-8ECC-E7413DCFA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3072300-6B85-224C-B30F-1D429FDAA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687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B7B423-9D7C-AE43-8B7A-64A132BAA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4813AA-33B6-D048-8FA7-C4BF5983D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9E855E3-8259-674E-A8DB-80E93D460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F078B8-24AE-7B43-968A-14E6C3977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32E3F60-EA8B-424F-9E82-3432879CD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1008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EEF9BF-26F7-4544-BC69-9F623EE9D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934A66A-986A-5C40-8340-492E9D38B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FC4E724-F0C8-5E4B-BCBC-DFD84B17A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697F1B-05B7-2941-902D-01DEE0304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865B07-35AE-8D4C-B5D7-100120134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2877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E4624E-8FA9-BF48-83A9-CC271719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FE9FEFF-DEC5-4945-BDB2-88AB8ADCDE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65AB313-C89E-7B4F-953A-0561C4709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C42E18E-912F-334D-9322-6A53789C5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FC4C2BE-AB00-6D41-9667-87A743993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E9870F1-D741-FF49-BCA4-93151286C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7688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414B08-821F-CA41-9CD8-B07B4B017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9347288-C5E0-E440-A144-E8E515D33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6E83BEF-BEDB-3840-8385-F1FEA7DE5C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8267094-ACD6-4D4F-9745-BC1763E10F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48371B0-C141-9D47-8455-A8FC103214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D4AA11C-C50A-AC42-9187-1D5A1FA81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D28D7B0-328F-4B4F-8E92-E8B1E4518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5FB628E-2FA9-8D4F-B476-206156C2A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1803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AFFF7A-7D61-AB4D-8691-371743592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D2A05D-0EB1-4D4B-8D70-6C6ADC59B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7FC090BE-2108-BA40-9CA2-F59BAB1F8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C10A7A4-8A70-EB49-B047-DC3DA017F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4014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C7254DD-39D7-BC40-9209-6D8AA3335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6EE6FD5-FA99-1D47-9767-91DA23AD1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EBB1CDB-0734-C94F-864C-068CFF5C6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3063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87FAAD-1A11-F84C-BC9E-8CB9EB74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47EC20-D3C1-F84D-BB63-F358CA615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400A54E-BE18-584E-9B38-3DD86A797D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211166E-66DD-F040-B083-82AB320AA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B54E140-DB4C-ED48-88A0-7435EE137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D81C2D0-D23C-324B-8B0A-9BA23AD6B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293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34379B-EFFB-8242-B794-35654F5D9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2DEAED1-9F1C-5A43-91A6-973667D92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A7E1F25-39CA-564D-A96C-44ACA0AFD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70C7E7E-949A-0043-9B89-B9E1F8115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83F175F-A075-3E4B-81D7-85D859483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FCA9BF8-D918-9949-81EB-81171167B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8033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6194AA3-3B02-094A-B240-16907566E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640F7E4-6107-4243-A6F7-E4F4E47C0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7A0227-1BF7-2F46-97E8-2AF95F0AAB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9BED4-560C-9641-BA89-25E73F3BAD06}" type="datetimeFigureOut">
              <a:rPr kumimoji="1" lang="ja-JP" altLang="en-US" smtClean="0"/>
              <a:t>2019/3/12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7D6C911-0D57-DD48-9B7E-CEBE378379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2AD8703-7A7D-7048-B20B-50DB64186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82C6F-1C71-0543-A2B8-C8E752E639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8254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chart" Target="../charts/chart5.xml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chart" Target="../charts/chart7.xml"/><Relationship Id="rId10" Type="http://schemas.openxmlformats.org/officeDocument/2006/relationships/image" Target="../media/image17.png"/><Relationship Id="rId4" Type="http://schemas.openxmlformats.org/officeDocument/2006/relationships/chart" Target="../charts/chart6.xml"/><Relationship Id="rId9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tiff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7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tiff"/><Relationship Id="rId5" Type="http://schemas.openxmlformats.org/officeDocument/2006/relationships/image" Target="../media/image8.tiff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B160FD9B-221C-5747-B6E3-BD5B0BA6A4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06"/>
          <a:stretch/>
        </p:blipFill>
        <p:spPr>
          <a:xfrm>
            <a:off x="8676777" y="5489358"/>
            <a:ext cx="2971800" cy="2642971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6" name="円/楕円 5">
            <a:extLst>
              <a:ext uri="{FF2B5EF4-FFF2-40B4-BE49-F238E27FC236}">
                <a16:creationId xmlns:a16="http://schemas.microsoft.com/office/drawing/2014/main" id="{F7619971-F62D-9D45-A7A5-457A4E20A256}"/>
              </a:ext>
            </a:extLst>
          </p:cNvPr>
          <p:cNvSpPr/>
          <p:nvPr/>
        </p:nvSpPr>
        <p:spPr>
          <a:xfrm>
            <a:off x="920163" y="4224496"/>
            <a:ext cx="1531746" cy="15111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>
            <a:extLst>
              <a:ext uri="{FF2B5EF4-FFF2-40B4-BE49-F238E27FC236}">
                <a16:creationId xmlns:a16="http://schemas.microsoft.com/office/drawing/2014/main" id="{F530F282-9540-8449-9B2A-681DE8C9C0DC}"/>
              </a:ext>
            </a:extLst>
          </p:cNvPr>
          <p:cNvSpPr/>
          <p:nvPr/>
        </p:nvSpPr>
        <p:spPr>
          <a:xfrm>
            <a:off x="7215436" y="283109"/>
            <a:ext cx="3612265" cy="3491661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7896F6F2-99FF-C644-8998-6CDDB50E0F8C}"/>
              </a:ext>
            </a:extLst>
          </p:cNvPr>
          <p:cNvSpPr/>
          <p:nvPr/>
        </p:nvSpPr>
        <p:spPr>
          <a:xfrm>
            <a:off x="3480482" y="2316163"/>
            <a:ext cx="2706381" cy="256363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9894973-5668-3541-8C96-5C5C4549E4DA}"/>
              </a:ext>
            </a:extLst>
          </p:cNvPr>
          <p:cNvSpPr txBox="1"/>
          <p:nvPr/>
        </p:nvSpPr>
        <p:spPr>
          <a:xfrm>
            <a:off x="1237929" y="5969726"/>
            <a:ext cx="77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2016</a:t>
            </a:r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8D35398-4D20-224F-9B81-C08F35FF02D9}"/>
              </a:ext>
            </a:extLst>
          </p:cNvPr>
          <p:cNvSpPr txBox="1"/>
          <p:nvPr/>
        </p:nvSpPr>
        <p:spPr>
          <a:xfrm>
            <a:off x="4465705" y="5170193"/>
            <a:ext cx="77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2017</a:t>
            </a:r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125260B-D85D-AE4B-89F8-0E5AA566E906}"/>
              </a:ext>
            </a:extLst>
          </p:cNvPr>
          <p:cNvSpPr txBox="1"/>
          <p:nvPr/>
        </p:nvSpPr>
        <p:spPr>
          <a:xfrm>
            <a:off x="8711519" y="3933541"/>
            <a:ext cx="77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2018</a:t>
            </a:r>
            <a:endParaRPr kumimoji="1" lang="ja-JP" altLang="en-US"/>
          </a:p>
        </p:txBody>
      </p:sp>
      <p:sp>
        <p:nvSpPr>
          <p:cNvPr id="12" name="雲形吹き出し 11">
            <a:extLst>
              <a:ext uri="{FF2B5EF4-FFF2-40B4-BE49-F238E27FC236}">
                <a16:creationId xmlns:a16="http://schemas.microsoft.com/office/drawing/2014/main" id="{D1ED6E9D-513F-1E42-B2E9-B9A094AFD030}"/>
              </a:ext>
            </a:extLst>
          </p:cNvPr>
          <p:cNvSpPr/>
          <p:nvPr/>
        </p:nvSpPr>
        <p:spPr>
          <a:xfrm rot="19351892" flipH="1">
            <a:off x="878997" y="547118"/>
            <a:ext cx="7522495" cy="5269167"/>
          </a:xfrm>
          <a:prstGeom prst="cloudCallout">
            <a:avLst>
              <a:gd name="adj1" fmla="val -18932"/>
              <a:gd name="adj2" fmla="val 86530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1B4EB0A-69EA-C945-9E56-72772E8680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4987102" y="1448472"/>
            <a:ext cx="1091199" cy="1368730"/>
          </a:xfrm>
          <a:prstGeom prst="rect">
            <a:avLst/>
          </a:prstGeom>
        </p:spPr>
      </p:pic>
      <p:pic>
        <p:nvPicPr>
          <p:cNvPr id="22" name="図 21">
            <a:extLst>
              <a:ext uri="{FF2B5EF4-FFF2-40B4-BE49-F238E27FC236}">
                <a16:creationId xmlns:a16="http://schemas.microsoft.com/office/drawing/2014/main" id="{24668DBC-3C63-FB4A-9258-E769EBAAA0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4214702" y="860519"/>
            <a:ext cx="1091199" cy="1368730"/>
          </a:xfrm>
          <a:prstGeom prst="rect">
            <a:avLst/>
          </a:prstGeom>
        </p:spPr>
      </p:pic>
      <p:pic>
        <p:nvPicPr>
          <p:cNvPr id="23" name="図 22">
            <a:extLst>
              <a:ext uri="{FF2B5EF4-FFF2-40B4-BE49-F238E27FC236}">
                <a16:creationId xmlns:a16="http://schemas.microsoft.com/office/drawing/2014/main" id="{60FAAA1A-42E1-AC4D-B5E4-AEB4E8D51A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4066821" y="2256117"/>
            <a:ext cx="1091199" cy="1368730"/>
          </a:xfrm>
          <a:prstGeom prst="rect">
            <a:avLst/>
          </a:prstGeom>
        </p:spPr>
      </p:pic>
      <p:pic>
        <p:nvPicPr>
          <p:cNvPr id="24" name="図 23">
            <a:extLst>
              <a:ext uri="{FF2B5EF4-FFF2-40B4-BE49-F238E27FC236}">
                <a16:creationId xmlns:a16="http://schemas.microsoft.com/office/drawing/2014/main" id="{DFCB87DE-D4A5-8F4C-8C57-75D2CBA59A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3385105" y="1518216"/>
            <a:ext cx="1091199" cy="1368730"/>
          </a:xfrm>
          <a:prstGeom prst="rect">
            <a:avLst/>
          </a:prstGeom>
        </p:spPr>
      </p:pic>
      <p:pic>
        <p:nvPicPr>
          <p:cNvPr id="25" name="図 24">
            <a:extLst>
              <a:ext uri="{FF2B5EF4-FFF2-40B4-BE49-F238E27FC236}">
                <a16:creationId xmlns:a16="http://schemas.microsoft.com/office/drawing/2014/main" id="{7318AB01-376C-5249-9809-37995D9B38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2727014" y="2242855"/>
            <a:ext cx="1091199" cy="1368730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53DB1FF3-F0F6-4A4E-81AD-B52194C8E8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4276872" y="3748127"/>
            <a:ext cx="1091199" cy="1368730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6A9FC367-F9C2-A34F-95EB-30E2128704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3684623" y="3141047"/>
            <a:ext cx="1091199" cy="1368730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3C295554-CAB7-B944-9E1D-2DCB8687D3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2008637" y="3618508"/>
            <a:ext cx="1091199" cy="1368730"/>
          </a:xfrm>
          <a:prstGeom prst="rect">
            <a:avLst/>
          </a:prstGeom>
        </p:spPr>
      </p:pic>
      <p:pic>
        <p:nvPicPr>
          <p:cNvPr id="29" name="図 28">
            <a:extLst>
              <a:ext uri="{FF2B5EF4-FFF2-40B4-BE49-F238E27FC236}">
                <a16:creationId xmlns:a16="http://schemas.microsoft.com/office/drawing/2014/main" id="{2912635F-59E5-5F4B-98E2-D3F4823439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2931515" y="3877567"/>
            <a:ext cx="1091199" cy="1368730"/>
          </a:xfrm>
          <a:prstGeom prst="rect">
            <a:avLst/>
          </a:prstGeom>
        </p:spPr>
      </p:pic>
      <p:pic>
        <p:nvPicPr>
          <p:cNvPr id="30" name="図 29">
            <a:extLst>
              <a:ext uri="{FF2B5EF4-FFF2-40B4-BE49-F238E27FC236}">
                <a16:creationId xmlns:a16="http://schemas.microsoft.com/office/drawing/2014/main" id="{ABB66608-9CB6-CF4A-9FA2-D277040012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2258894" y="3297045"/>
            <a:ext cx="1091199" cy="1368730"/>
          </a:xfrm>
          <a:prstGeom prst="rect">
            <a:avLst/>
          </a:prstGeom>
        </p:spPr>
      </p:pic>
      <p:pic>
        <p:nvPicPr>
          <p:cNvPr id="31" name="図 30">
            <a:extLst>
              <a:ext uri="{FF2B5EF4-FFF2-40B4-BE49-F238E27FC236}">
                <a16:creationId xmlns:a16="http://schemas.microsoft.com/office/drawing/2014/main" id="{83BB2D7E-A4F2-AC4B-BFB2-19BE86B4DD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5178720" y="2788975"/>
            <a:ext cx="1091199" cy="1368730"/>
          </a:xfrm>
          <a:prstGeom prst="rect">
            <a:avLst/>
          </a:prstGeom>
        </p:spPr>
      </p:pic>
      <p:pic>
        <p:nvPicPr>
          <p:cNvPr id="32" name="図 31">
            <a:extLst>
              <a:ext uri="{FF2B5EF4-FFF2-40B4-BE49-F238E27FC236}">
                <a16:creationId xmlns:a16="http://schemas.microsoft.com/office/drawing/2014/main" id="{68C6D202-BFEA-BD48-9700-6F3697C2F2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5480787" y="660209"/>
            <a:ext cx="1091199" cy="1368730"/>
          </a:xfrm>
          <a:prstGeom prst="rect">
            <a:avLst/>
          </a:prstGeom>
        </p:spPr>
      </p:pic>
      <p:pic>
        <p:nvPicPr>
          <p:cNvPr id="33" name="図 32">
            <a:extLst>
              <a:ext uri="{FF2B5EF4-FFF2-40B4-BE49-F238E27FC236}">
                <a16:creationId xmlns:a16="http://schemas.microsoft.com/office/drawing/2014/main" id="{49711224-DA06-B04D-9769-B2EC8ADFF6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6137294" y="2558440"/>
            <a:ext cx="1091199" cy="1368730"/>
          </a:xfrm>
          <a:prstGeom prst="rect">
            <a:avLst/>
          </a:prstGeom>
        </p:spPr>
      </p:pic>
      <p:pic>
        <p:nvPicPr>
          <p:cNvPr id="34" name="図 33">
            <a:extLst>
              <a:ext uri="{FF2B5EF4-FFF2-40B4-BE49-F238E27FC236}">
                <a16:creationId xmlns:a16="http://schemas.microsoft.com/office/drawing/2014/main" id="{42991C90-FE62-A648-8721-290FA89AB5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6301924" y="1189710"/>
            <a:ext cx="1091199" cy="1368730"/>
          </a:xfrm>
          <a:prstGeom prst="rect">
            <a:avLst/>
          </a:prstGeom>
        </p:spPr>
      </p:pic>
      <p:pic>
        <p:nvPicPr>
          <p:cNvPr id="35" name="図 34">
            <a:extLst>
              <a:ext uri="{FF2B5EF4-FFF2-40B4-BE49-F238E27FC236}">
                <a16:creationId xmlns:a16="http://schemas.microsoft.com/office/drawing/2014/main" id="{7A5D711B-6EEE-374D-B036-8844729F4A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5630552" y="1687878"/>
            <a:ext cx="1091199" cy="1368730"/>
          </a:xfrm>
          <a:prstGeom prst="rect">
            <a:avLst/>
          </a:prstGeom>
        </p:spPr>
      </p:pic>
      <p:pic>
        <p:nvPicPr>
          <p:cNvPr id="36" name="図 35">
            <a:extLst>
              <a:ext uri="{FF2B5EF4-FFF2-40B4-BE49-F238E27FC236}">
                <a16:creationId xmlns:a16="http://schemas.microsoft.com/office/drawing/2014/main" id="{55B37BA2-4CB8-1A4F-81E8-15CC9CBCEA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5178720" y="3703875"/>
            <a:ext cx="1091199" cy="1368730"/>
          </a:xfrm>
          <a:prstGeom prst="rect">
            <a:avLst/>
          </a:prstGeom>
        </p:spPr>
      </p:pic>
      <p:pic>
        <p:nvPicPr>
          <p:cNvPr id="37" name="図 36">
            <a:extLst>
              <a:ext uri="{FF2B5EF4-FFF2-40B4-BE49-F238E27FC236}">
                <a16:creationId xmlns:a16="http://schemas.microsoft.com/office/drawing/2014/main" id="{46ED1EE7-71A5-8849-B38B-0296B3D2A7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2313175" y="1928315"/>
            <a:ext cx="1091199" cy="1368730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D94C5759-F36F-2747-BC79-634449882D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3635689" y="4071972"/>
            <a:ext cx="1091199" cy="1368730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D343BC83-C71C-BE4F-86E3-00DAB67372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4" t="14131" r="24441" b="20902"/>
          <a:stretch/>
        </p:blipFill>
        <p:spPr>
          <a:xfrm>
            <a:off x="4412297" y="2551912"/>
            <a:ext cx="1091199" cy="1368730"/>
          </a:xfrm>
          <a:prstGeom prst="rect">
            <a:avLst/>
          </a:prstGeom>
        </p:spPr>
      </p:pic>
      <p:grpSp>
        <p:nvGrpSpPr>
          <p:cNvPr id="52" name="グループ化 51">
            <a:extLst>
              <a:ext uri="{FF2B5EF4-FFF2-40B4-BE49-F238E27FC236}">
                <a16:creationId xmlns:a16="http://schemas.microsoft.com/office/drawing/2014/main" id="{7472DE00-EE3B-0843-AB7A-43C8F8F8D56C}"/>
              </a:ext>
            </a:extLst>
          </p:cNvPr>
          <p:cNvGrpSpPr/>
          <p:nvPr/>
        </p:nvGrpSpPr>
        <p:grpSpPr>
          <a:xfrm>
            <a:off x="68115" y="17643"/>
            <a:ext cx="1039828" cy="1109264"/>
            <a:chOff x="594838" y="-511492"/>
            <a:chExt cx="2333867" cy="2340121"/>
          </a:xfrm>
        </p:grpSpPr>
        <p:pic>
          <p:nvPicPr>
            <p:cNvPr id="42" name="図 41">
              <a:extLst>
                <a:ext uri="{FF2B5EF4-FFF2-40B4-BE49-F238E27FC236}">
                  <a16:creationId xmlns:a16="http://schemas.microsoft.com/office/drawing/2014/main" id="{5FDB6D14-0FEA-DD4C-9C3C-8929DE8AAD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4" t="14131" r="24441" b="20902"/>
            <a:stretch/>
          </p:blipFill>
          <p:spPr>
            <a:xfrm>
              <a:off x="604729" y="1037309"/>
              <a:ext cx="630868" cy="791320"/>
            </a:xfrm>
            <a:prstGeom prst="rect">
              <a:avLst/>
            </a:prstGeom>
          </p:spPr>
        </p:pic>
        <p:pic>
          <p:nvPicPr>
            <p:cNvPr id="47" name="図 46">
              <a:extLst>
                <a:ext uri="{FF2B5EF4-FFF2-40B4-BE49-F238E27FC236}">
                  <a16:creationId xmlns:a16="http://schemas.microsoft.com/office/drawing/2014/main" id="{4672E30D-7E01-3646-835E-A26912145F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4" t="14131" r="24441" b="20902"/>
            <a:stretch/>
          </p:blipFill>
          <p:spPr>
            <a:xfrm>
              <a:off x="2294257" y="974719"/>
              <a:ext cx="630868" cy="791320"/>
            </a:xfrm>
            <a:prstGeom prst="rect">
              <a:avLst/>
            </a:prstGeom>
          </p:spPr>
        </p:pic>
        <p:grpSp>
          <p:nvGrpSpPr>
            <p:cNvPr id="51" name="グループ化 50">
              <a:extLst>
                <a:ext uri="{FF2B5EF4-FFF2-40B4-BE49-F238E27FC236}">
                  <a16:creationId xmlns:a16="http://schemas.microsoft.com/office/drawing/2014/main" id="{99150038-89AB-9145-86C1-B98E25698D82}"/>
                </a:ext>
              </a:extLst>
            </p:cNvPr>
            <p:cNvGrpSpPr/>
            <p:nvPr/>
          </p:nvGrpSpPr>
          <p:grpSpPr>
            <a:xfrm>
              <a:off x="594838" y="-511492"/>
              <a:ext cx="2333867" cy="1934692"/>
              <a:chOff x="594838" y="-511492"/>
              <a:chExt cx="2333867" cy="1934692"/>
            </a:xfrm>
          </p:grpSpPr>
          <p:pic>
            <p:nvPicPr>
              <p:cNvPr id="38" name="図 37">
                <a:extLst>
                  <a:ext uri="{FF2B5EF4-FFF2-40B4-BE49-F238E27FC236}">
                    <a16:creationId xmlns:a16="http://schemas.microsoft.com/office/drawing/2014/main" id="{F7949775-A8F4-EB40-8679-323A2D9964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>
                <a:off x="594838" y="-508211"/>
                <a:ext cx="630868" cy="791320"/>
              </a:xfrm>
              <a:prstGeom prst="rect">
                <a:avLst/>
              </a:prstGeom>
            </p:spPr>
          </p:pic>
          <p:pic>
            <p:nvPicPr>
              <p:cNvPr id="41" name="図 40">
                <a:extLst>
                  <a:ext uri="{FF2B5EF4-FFF2-40B4-BE49-F238E27FC236}">
                    <a16:creationId xmlns:a16="http://schemas.microsoft.com/office/drawing/2014/main" id="{8CB5EC1B-315F-8E41-AFED-71C6698AFA1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>
                <a:off x="607061" y="264549"/>
                <a:ext cx="630868" cy="791320"/>
              </a:xfrm>
              <a:prstGeom prst="rect">
                <a:avLst/>
              </a:prstGeom>
            </p:spPr>
          </p:pic>
          <p:pic>
            <p:nvPicPr>
              <p:cNvPr id="43" name="図 42">
                <a:extLst>
                  <a:ext uri="{FF2B5EF4-FFF2-40B4-BE49-F238E27FC236}">
                    <a16:creationId xmlns:a16="http://schemas.microsoft.com/office/drawing/2014/main" id="{95067336-5A65-0045-B3ED-9E58044533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 rot="19149933">
                <a:off x="910272" y="-439408"/>
                <a:ext cx="630868" cy="791320"/>
              </a:xfrm>
              <a:prstGeom prst="rect">
                <a:avLst/>
              </a:prstGeom>
            </p:spPr>
          </p:pic>
          <p:pic>
            <p:nvPicPr>
              <p:cNvPr id="44" name="図 43">
                <a:extLst>
                  <a:ext uri="{FF2B5EF4-FFF2-40B4-BE49-F238E27FC236}">
                    <a16:creationId xmlns:a16="http://schemas.microsoft.com/office/drawing/2014/main" id="{556752D1-F53A-ED4B-873F-21C6428A64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 rot="19073067">
                <a:off x="1327126" y="66057"/>
                <a:ext cx="630868" cy="791320"/>
              </a:xfrm>
              <a:prstGeom prst="rect">
                <a:avLst/>
              </a:prstGeom>
            </p:spPr>
          </p:pic>
          <p:pic>
            <p:nvPicPr>
              <p:cNvPr id="45" name="図 44">
                <a:extLst>
                  <a:ext uri="{FF2B5EF4-FFF2-40B4-BE49-F238E27FC236}">
                    <a16:creationId xmlns:a16="http://schemas.microsoft.com/office/drawing/2014/main" id="{4D7BB74A-D777-084C-8710-9A4644BA872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 rot="19073067">
                <a:off x="1834388" y="631880"/>
                <a:ext cx="630868" cy="791320"/>
              </a:xfrm>
              <a:prstGeom prst="rect">
                <a:avLst/>
              </a:prstGeom>
            </p:spPr>
          </p:pic>
          <p:pic>
            <p:nvPicPr>
              <p:cNvPr id="48" name="図 47">
                <a:extLst>
                  <a:ext uri="{FF2B5EF4-FFF2-40B4-BE49-F238E27FC236}">
                    <a16:creationId xmlns:a16="http://schemas.microsoft.com/office/drawing/2014/main" id="{565D6189-EAA1-D44D-BCF6-7F369DC661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>
                <a:off x="2277405" y="473532"/>
                <a:ext cx="630868" cy="791320"/>
              </a:xfrm>
              <a:prstGeom prst="rect">
                <a:avLst/>
              </a:prstGeom>
            </p:spPr>
          </p:pic>
          <p:pic>
            <p:nvPicPr>
              <p:cNvPr id="49" name="図 48">
                <a:extLst>
                  <a:ext uri="{FF2B5EF4-FFF2-40B4-BE49-F238E27FC236}">
                    <a16:creationId xmlns:a16="http://schemas.microsoft.com/office/drawing/2014/main" id="{D3260644-CC8F-D64B-AF9E-BC8A257C44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>
                <a:off x="2277405" y="-89775"/>
                <a:ext cx="630868" cy="791320"/>
              </a:xfrm>
              <a:prstGeom prst="rect">
                <a:avLst/>
              </a:prstGeom>
            </p:spPr>
          </p:pic>
          <p:pic>
            <p:nvPicPr>
              <p:cNvPr id="50" name="図 49">
                <a:extLst>
                  <a:ext uri="{FF2B5EF4-FFF2-40B4-BE49-F238E27FC236}">
                    <a16:creationId xmlns:a16="http://schemas.microsoft.com/office/drawing/2014/main" id="{334D1C0D-4F5C-CE4E-85E3-E54938EB00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>
                <a:off x="2297837" y="-511492"/>
                <a:ext cx="630868" cy="791320"/>
              </a:xfrm>
              <a:prstGeom prst="rect">
                <a:avLst/>
              </a:prstGeom>
            </p:spPr>
          </p:pic>
        </p:grp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5D5F969B-173E-8F42-AE70-575C0B458E95}"/>
              </a:ext>
            </a:extLst>
          </p:cNvPr>
          <p:cNvGrpSpPr/>
          <p:nvPr/>
        </p:nvGrpSpPr>
        <p:grpSpPr>
          <a:xfrm>
            <a:off x="1267029" y="31977"/>
            <a:ext cx="846254" cy="1121339"/>
            <a:chOff x="8940430" y="-564020"/>
            <a:chExt cx="2120310" cy="2849078"/>
          </a:xfrm>
        </p:grpSpPr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686CA4C1-CB80-8D40-8AD2-9FCD80D50B98}"/>
                </a:ext>
              </a:extLst>
            </p:cNvPr>
            <p:cNvGrpSpPr/>
            <p:nvPr/>
          </p:nvGrpSpPr>
          <p:grpSpPr>
            <a:xfrm>
              <a:off x="8940430" y="-564020"/>
              <a:ext cx="2120310" cy="2849078"/>
              <a:chOff x="1886079" y="-690097"/>
              <a:chExt cx="2120310" cy="2849078"/>
            </a:xfrm>
          </p:grpSpPr>
          <p:pic>
            <p:nvPicPr>
              <p:cNvPr id="53" name="図 52">
                <a:extLst>
                  <a:ext uri="{FF2B5EF4-FFF2-40B4-BE49-F238E27FC236}">
                    <a16:creationId xmlns:a16="http://schemas.microsoft.com/office/drawing/2014/main" id="{C512026C-38B0-EA43-AC1A-1E172C19DA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>
                <a:off x="1886079" y="-690097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54" name="図 53">
                <a:extLst>
                  <a:ext uri="{FF2B5EF4-FFF2-40B4-BE49-F238E27FC236}">
                    <a16:creationId xmlns:a16="http://schemas.microsoft.com/office/drawing/2014/main" id="{DBEAE1D2-315E-A147-BD3F-79A201BFC91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>
                <a:off x="1908534" y="-328700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55" name="図 54">
                <a:extLst>
                  <a:ext uri="{FF2B5EF4-FFF2-40B4-BE49-F238E27FC236}">
                    <a16:creationId xmlns:a16="http://schemas.microsoft.com/office/drawing/2014/main" id="{4B3CAE67-6CB4-6F46-B6F6-62897610184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>
                <a:off x="1901026" y="188768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56" name="図 55">
                <a:extLst>
                  <a:ext uri="{FF2B5EF4-FFF2-40B4-BE49-F238E27FC236}">
                    <a16:creationId xmlns:a16="http://schemas.microsoft.com/office/drawing/2014/main" id="{4D0AA73A-B0C4-2949-8A8A-87D715BEE8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>
                <a:off x="1908534" y="665171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57" name="図 56">
                <a:extLst>
                  <a:ext uri="{FF2B5EF4-FFF2-40B4-BE49-F238E27FC236}">
                    <a16:creationId xmlns:a16="http://schemas.microsoft.com/office/drawing/2014/main" id="{F13101A1-56C2-A94F-BF6C-08D35396FF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 rot="16200000">
                <a:off x="2358877" y="-758149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58" name="図 57">
                <a:extLst>
                  <a:ext uri="{FF2B5EF4-FFF2-40B4-BE49-F238E27FC236}">
                    <a16:creationId xmlns:a16="http://schemas.microsoft.com/office/drawing/2014/main" id="{061ED1EF-C876-5048-B728-BE2402C5A81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 rot="16200000">
                <a:off x="2783633" y="-751226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59" name="図 58">
                <a:extLst>
                  <a:ext uri="{FF2B5EF4-FFF2-40B4-BE49-F238E27FC236}">
                    <a16:creationId xmlns:a16="http://schemas.microsoft.com/office/drawing/2014/main" id="{A570C149-508A-7E48-BBAA-844CB9561D5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 rot="16200000">
                <a:off x="3293561" y="-744303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60" name="図 59">
                <a:extLst>
                  <a:ext uri="{FF2B5EF4-FFF2-40B4-BE49-F238E27FC236}">
                    <a16:creationId xmlns:a16="http://schemas.microsoft.com/office/drawing/2014/main" id="{BCDE4432-7287-8B43-9ACC-29643182A3A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>
                <a:off x="1904878" y="1018021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61" name="図 60">
                <a:extLst>
                  <a:ext uri="{FF2B5EF4-FFF2-40B4-BE49-F238E27FC236}">
                    <a16:creationId xmlns:a16="http://schemas.microsoft.com/office/drawing/2014/main" id="{261D7586-32E7-9E45-9F4D-9BE5E4EA4A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>
                <a:off x="1939497" y="1365731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63" name="図 62">
                <a:extLst>
                  <a:ext uri="{FF2B5EF4-FFF2-40B4-BE49-F238E27FC236}">
                    <a16:creationId xmlns:a16="http://schemas.microsoft.com/office/drawing/2014/main" id="{38EBB5A9-298F-B140-A975-28E730EE2B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 rot="16200000">
                <a:off x="2331651" y="400074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64" name="図 63">
                <a:extLst>
                  <a:ext uri="{FF2B5EF4-FFF2-40B4-BE49-F238E27FC236}">
                    <a16:creationId xmlns:a16="http://schemas.microsoft.com/office/drawing/2014/main" id="{D5B5FB64-9D9C-CB4E-BA85-3883D8D9C53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 rot="16200000">
                <a:off x="2647612" y="393761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65" name="図 64">
                <a:extLst>
                  <a:ext uri="{FF2B5EF4-FFF2-40B4-BE49-F238E27FC236}">
                    <a16:creationId xmlns:a16="http://schemas.microsoft.com/office/drawing/2014/main" id="{AE4A1787-EDE5-8E41-A6F0-956CCEB197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 rot="16200000">
                <a:off x="3096710" y="386838"/>
                <a:ext cx="632406" cy="793250"/>
              </a:xfrm>
              <a:prstGeom prst="rect">
                <a:avLst/>
              </a:prstGeom>
            </p:spPr>
          </p:pic>
          <p:pic>
            <p:nvPicPr>
              <p:cNvPr id="66" name="図 65">
                <a:extLst>
                  <a:ext uri="{FF2B5EF4-FFF2-40B4-BE49-F238E27FC236}">
                    <a16:creationId xmlns:a16="http://schemas.microsoft.com/office/drawing/2014/main" id="{38D0C4F3-AE16-F640-9AB1-F5265B85C9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764" t="14131" r="24441" b="20902"/>
              <a:stretch/>
            </p:blipFill>
            <p:spPr>
              <a:xfrm rot="16200000">
                <a:off x="3290052" y="369847"/>
                <a:ext cx="632406" cy="793250"/>
              </a:xfrm>
              <a:prstGeom prst="rect">
                <a:avLst/>
              </a:prstGeom>
            </p:spPr>
          </p:pic>
        </p:grpSp>
        <p:pic>
          <p:nvPicPr>
            <p:cNvPr id="68" name="図 67">
              <a:extLst>
                <a:ext uri="{FF2B5EF4-FFF2-40B4-BE49-F238E27FC236}">
                  <a16:creationId xmlns:a16="http://schemas.microsoft.com/office/drawing/2014/main" id="{3AC895FF-1E5E-FC44-B16A-3790043619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4" t="14131" r="24441" b="20902"/>
            <a:stretch/>
          </p:blipFill>
          <p:spPr>
            <a:xfrm rot="16200000">
              <a:off x="9366907" y="1566369"/>
              <a:ext cx="632406" cy="793250"/>
            </a:xfrm>
            <a:prstGeom prst="rect">
              <a:avLst/>
            </a:prstGeom>
          </p:spPr>
        </p:pic>
        <p:pic>
          <p:nvPicPr>
            <p:cNvPr id="69" name="図 68">
              <a:extLst>
                <a:ext uri="{FF2B5EF4-FFF2-40B4-BE49-F238E27FC236}">
                  <a16:creationId xmlns:a16="http://schemas.microsoft.com/office/drawing/2014/main" id="{181FC8C9-A5ED-834F-A3C8-6A552C5935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4" t="14131" r="24441" b="20902"/>
            <a:stretch/>
          </p:blipFill>
          <p:spPr>
            <a:xfrm rot="16200000">
              <a:off x="9728947" y="1564109"/>
              <a:ext cx="632406" cy="793250"/>
            </a:xfrm>
            <a:prstGeom prst="rect">
              <a:avLst/>
            </a:prstGeom>
          </p:spPr>
        </p:pic>
        <p:pic>
          <p:nvPicPr>
            <p:cNvPr id="70" name="図 69">
              <a:extLst>
                <a:ext uri="{FF2B5EF4-FFF2-40B4-BE49-F238E27FC236}">
                  <a16:creationId xmlns:a16="http://schemas.microsoft.com/office/drawing/2014/main" id="{77638EBC-81E6-784B-91D4-23B8F116EA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4" t="14131" r="24441" b="20902"/>
            <a:stretch/>
          </p:blipFill>
          <p:spPr>
            <a:xfrm rot="16200000">
              <a:off x="10098588" y="1560349"/>
              <a:ext cx="632406" cy="793250"/>
            </a:xfrm>
            <a:prstGeom prst="rect">
              <a:avLst/>
            </a:prstGeom>
          </p:spPr>
        </p:pic>
        <p:pic>
          <p:nvPicPr>
            <p:cNvPr id="71" name="図 70">
              <a:extLst>
                <a:ext uri="{FF2B5EF4-FFF2-40B4-BE49-F238E27FC236}">
                  <a16:creationId xmlns:a16="http://schemas.microsoft.com/office/drawing/2014/main" id="{A10E0CAD-6BE6-E44F-8E99-8174273C1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4" t="14131" r="24441" b="20902"/>
            <a:stretch/>
          </p:blipFill>
          <p:spPr>
            <a:xfrm rot="16200000">
              <a:off x="10324560" y="1568132"/>
              <a:ext cx="632406" cy="793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1396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34FBE6F-176A-C740-8505-2C7575B48BE8}"/>
              </a:ext>
            </a:extLst>
          </p:cNvPr>
          <p:cNvSpPr txBox="1"/>
          <p:nvPr/>
        </p:nvSpPr>
        <p:spPr>
          <a:xfrm>
            <a:off x="2281646" y="119092"/>
            <a:ext cx="203512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endParaRPr kumimoji="1" lang="ja-JP" altLang="en-US" sz="32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6CC63FE-23F4-604C-8B4E-1F36C9D07D4C}"/>
              </a:ext>
            </a:extLst>
          </p:cNvPr>
          <p:cNvSpPr txBox="1"/>
          <p:nvPr/>
        </p:nvSpPr>
        <p:spPr>
          <a:xfrm>
            <a:off x="4545875" y="119092"/>
            <a:ext cx="203512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endParaRPr kumimoji="1" lang="ja-JP" altLang="en-US" sz="32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23C7985-1138-3543-8440-D8D39FD81866}"/>
              </a:ext>
            </a:extLst>
          </p:cNvPr>
          <p:cNvSpPr txBox="1"/>
          <p:nvPr/>
        </p:nvSpPr>
        <p:spPr>
          <a:xfrm>
            <a:off x="6908583" y="119092"/>
            <a:ext cx="4316766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3200"/>
              <a:t>プロダクトデザイナー</a:t>
            </a:r>
            <a:endParaRPr kumimoji="1" lang="ja-JP" altLang="en-US" sz="3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8F05EB4-E344-2241-9A85-1E5C68A3151B}"/>
              </a:ext>
            </a:extLst>
          </p:cNvPr>
          <p:cNvSpPr txBox="1"/>
          <p:nvPr/>
        </p:nvSpPr>
        <p:spPr>
          <a:xfrm>
            <a:off x="287383" y="822960"/>
            <a:ext cx="11782696" cy="6001643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ja-JP" altLang="en-US" sz="3200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A3E46EFF-1417-3041-9295-820B5FC88BE0}"/>
              </a:ext>
            </a:extLst>
          </p:cNvPr>
          <p:cNvSpPr/>
          <p:nvPr/>
        </p:nvSpPr>
        <p:spPr>
          <a:xfrm>
            <a:off x="8784003" y="983751"/>
            <a:ext cx="2254112" cy="219052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FAAFA604-15FA-304A-8008-FDA599F0CB4E}"/>
              </a:ext>
            </a:extLst>
          </p:cNvPr>
          <p:cNvCxnSpPr>
            <a:cxnSpLocks/>
          </p:cNvCxnSpPr>
          <p:nvPr/>
        </p:nvCxnSpPr>
        <p:spPr>
          <a:xfrm>
            <a:off x="7119257" y="1493203"/>
            <a:ext cx="1350534" cy="505414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95C80EA2-6196-C148-9DD4-1BEDC1676CFC}"/>
              </a:ext>
            </a:extLst>
          </p:cNvPr>
          <p:cNvCxnSpPr>
            <a:cxnSpLocks/>
          </p:cNvCxnSpPr>
          <p:nvPr/>
        </p:nvCxnSpPr>
        <p:spPr>
          <a:xfrm flipV="1">
            <a:off x="7752039" y="2895478"/>
            <a:ext cx="1259797" cy="1067043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CCC4D2CF-5B69-4340-BB3D-3AB210EC7888}"/>
              </a:ext>
            </a:extLst>
          </p:cNvPr>
          <p:cNvCxnSpPr>
            <a:cxnSpLocks/>
          </p:cNvCxnSpPr>
          <p:nvPr/>
        </p:nvCxnSpPr>
        <p:spPr>
          <a:xfrm flipH="1" flipV="1">
            <a:off x="10457391" y="3293367"/>
            <a:ext cx="898586" cy="1571177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0A5B5E40-0C49-8D43-AE07-45CDF4AF74F1}"/>
              </a:ext>
            </a:extLst>
          </p:cNvPr>
          <p:cNvCxnSpPr>
            <a:cxnSpLocks/>
          </p:cNvCxnSpPr>
          <p:nvPr/>
        </p:nvCxnSpPr>
        <p:spPr>
          <a:xfrm flipV="1">
            <a:off x="6597464" y="2455818"/>
            <a:ext cx="1936937" cy="399656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5B998BB5-9FBD-7146-9D40-0C20C8B61871}"/>
              </a:ext>
            </a:extLst>
          </p:cNvPr>
          <p:cNvSpPr/>
          <p:nvPr/>
        </p:nvSpPr>
        <p:spPr>
          <a:xfrm>
            <a:off x="4292959" y="2148474"/>
            <a:ext cx="2254112" cy="21905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円/楕円 27">
            <a:extLst>
              <a:ext uri="{FF2B5EF4-FFF2-40B4-BE49-F238E27FC236}">
                <a16:creationId xmlns:a16="http://schemas.microsoft.com/office/drawing/2014/main" id="{AC725339-F5C7-ED49-A37F-F060F63D5AFC}"/>
              </a:ext>
            </a:extLst>
          </p:cNvPr>
          <p:cNvSpPr/>
          <p:nvPr/>
        </p:nvSpPr>
        <p:spPr>
          <a:xfrm>
            <a:off x="7939910" y="5969726"/>
            <a:ext cx="2254112" cy="219052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円/楕円 28">
            <a:extLst>
              <a:ext uri="{FF2B5EF4-FFF2-40B4-BE49-F238E27FC236}">
                <a16:creationId xmlns:a16="http://schemas.microsoft.com/office/drawing/2014/main" id="{34931BBB-152C-C340-BBB0-7374B8375C94}"/>
              </a:ext>
            </a:extLst>
          </p:cNvPr>
          <p:cNvSpPr/>
          <p:nvPr/>
        </p:nvSpPr>
        <p:spPr>
          <a:xfrm>
            <a:off x="11087065" y="4890671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円/楕円 29">
            <a:extLst>
              <a:ext uri="{FF2B5EF4-FFF2-40B4-BE49-F238E27FC236}">
                <a16:creationId xmlns:a16="http://schemas.microsoft.com/office/drawing/2014/main" id="{67BF14D1-DB6E-3246-9915-D2BB65F53BFD}"/>
              </a:ext>
            </a:extLst>
          </p:cNvPr>
          <p:cNvSpPr/>
          <p:nvPr/>
        </p:nvSpPr>
        <p:spPr>
          <a:xfrm>
            <a:off x="6714115" y="3870861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30">
            <a:extLst>
              <a:ext uri="{FF2B5EF4-FFF2-40B4-BE49-F238E27FC236}">
                <a16:creationId xmlns:a16="http://schemas.microsoft.com/office/drawing/2014/main" id="{EE64F47E-0806-3640-B6FC-2CCA88D324FC}"/>
              </a:ext>
            </a:extLst>
          </p:cNvPr>
          <p:cNvSpPr/>
          <p:nvPr/>
        </p:nvSpPr>
        <p:spPr>
          <a:xfrm>
            <a:off x="5857216" y="845354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2BFD7A15-E795-7B40-A6E6-27EC4AAE9602}"/>
              </a:ext>
            </a:extLst>
          </p:cNvPr>
          <p:cNvCxnSpPr>
            <a:cxnSpLocks/>
          </p:cNvCxnSpPr>
          <p:nvPr/>
        </p:nvCxnSpPr>
        <p:spPr>
          <a:xfrm>
            <a:off x="5260403" y="6300468"/>
            <a:ext cx="2534121" cy="283213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EDEFE499-7F17-E842-B548-EAA82A2E87E2}"/>
              </a:ext>
            </a:extLst>
          </p:cNvPr>
          <p:cNvCxnSpPr>
            <a:cxnSpLocks/>
          </p:cNvCxnSpPr>
          <p:nvPr/>
        </p:nvCxnSpPr>
        <p:spPr>
          <a:xfrm>
            <a:off x="3171992" y="2036046"/>
            <a:ext cx="1144775" cy="619600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円/楕円 59">
            <a:extLst>
              <a:ext uri="{FF2B5EF4-FFF2-40B4-BE49-F238E27FC236}">
                <a16:creationId xmlns:a16="http://schemas.microsoft.com/office/drawing/2014/main" id="{34A5F6AF-1E02-7045-AE72-26BA14AEB88C}"/>
              </a:ext>
            </a:extLst>
          </p:cNvPr>
          <p:cNvSpPr/>
          <p:nvPr/>
        </p:nvSpPr>
        <p:spPr>
          <a:xfrm>
            <a:off x="4032300" y="5677320"/>
            <a:ext cx="1104935" cy="109526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円/楕円 63">
            <a:extLst>
              <a:ext uri="{FF2B5EF4-FFF2-40B4-BE49-F238E27FC236}">
                <a16:creationId xmlns:a16="http://schemas.microsoft.com/office/drawing/2014/main" id="{637EC947-F9F1-3B40-B5A8-F69F6C7EC245}"/>
              </a:ext>
            </a:extLst>
          </p:cNvPr>
          <p:cNvSpPr/>
          <p:nvPr/>
        </p:nvSpPr>
        <p:spPr>
          <a:xfrm>
            <a:off x="1238374" y="897600"/>
            <a:ext cx="1803145" cy="1830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A9F9E618-33D7-3E4F-81E4-B5A853317115}"/>
              </a:ext>
            </a:extLst>
          </p:cNvPr>
          <p:cNvCxnSpPr>
            <a:cxnSpLocks/>
          </p:cNvCxnSpPr>
          <p:nvPr/>
        </p:nvCxnSpPr>
        <p:spPr>
          <a:xfrm flipV="1">
            <a:off x="1400936" y="2855474"/>
            <a:ext cx="545088" cy="2022134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8668A573-9874-284B-9BA9-E33FB1ED44E5}"/>
              </a:ext>
            </a:extLst>
          </p:cNvPr>
          <p:cNvCxnSpPr>
            <a:cxnSpLocks/>
          </p:cNvCxnSpPr>
          <p:nvPr/>
        </p:nvCxnSpPr>
        <p:spPr>
          <a:xfrm flipV="1">
            <a:off x="1946024" y="4048100"/>
            <a:ext cx="2469030" cy="120514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369AEECC-5DF4-1449-8CDA-E51F6E45F87B}"/>
              </a:ext>
            </a:extLst>
          </p:cNvPr>
          <p:cNvCxnSpPr>
            <a:cxnSpLocks/>
          </p:cNvCxnSpPr>
          <p:nvPr/>
        </p:nvCxnSpPr>
        <p:spPr>
          <a:xfrm flipV="1">
            <a:off x="2098424" y="4724217"/>
            <a:ext cx="4499040" cy="864690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FC8DB344-6B9A-8A43-AE5B-EE2F64D3FF8F}"/>
              </a:ext>
            </a:extLst>
          </p:cNvPr>
          <p:cNvCxnSpPr>
            <a:cxnSpLocks/>
          </p:cNvCxnSpPr>
          <p:nvPr/>
        </p:nvCxnSpPr>
        <p:spPr>
          <a:xfrm>
            <a:off x="2250594" y="6123642"/>
            <a:ext cx="1781706" cy="84098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17B63E56-9BFC-FE42-A476-15F7A5D06F69}"/>
              </a:ext>
            </a:extLst>
          </p:cNvPr>
          <p:cNvCxnSpPr>
            <a:cxnSpLocks/>
          </p:cNvCxnSpPr>
          <p:nvPr/>
        </p:nvCxnSpPr>
        <p:spPr>
          <a:xfrm flipV="1">
            <a:off x="3226635" y="1379984"/>
            <a:ext cx="2473475" cy="7844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AD97271C-A528-C04B-B955-2BBCF3D0366D}"/>
              </a:ext>
            </a:extLst>
          </p:cNvPr>
          <p:cNvCxnSpPr>
            <a:cxnSpLocks/>
          </p:cNvCxnSpPr>
          <p:nvPr/>
        </p:nvCxnSpPr>
        <p:spPr>
          <a:xfrm flipH="1">
            <a:off x="10245977" y="5969726"/>
            <a:ext cx="979372" cy="61395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円/楕円 91">
            <a:extLst>
              <a:ext uri="{FF2B5EF4-FFF2-40B4-BE49-F238E27FC236}">
                <a16:creationId xmlns:a16="http://schemas.microsoft.com/office/drawing/2014/main" id="{B96B14ED-E646-934F-BBD2-ED67CBFC6A7D}"/>
              </a:ext>
            </a:extLst>
          </p:cNvPr>
          <p:cNvSpPr/>
          <p:nvPr/>
        </p:nvSpPr>
        <p:spPr>
          <a:xfrm>
            <a:off x="295280" y="5068300"/>
            <a:ext cx="1803144" cy="175277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3" name="円/楕円 92">
            <a:extLst>
              <a:ext uri="{FF2B5EF4-FFF2-40B4-BE49-F238E27FC236}">
                <a16:creationId xmlns:a16="http://schemas.microsoft.com/office/drawing/2014/main" id="{0FAE1F6D-CEEB-F143-85EB-303DE2D051B2}"/>
              </a:ext>
            </a:extLst>
          </p:cNvPr>
          <p:cNvSpPr/>
          <p:nvPr/>
        </p:nvSpPr>
        <p:spPr>
          <a:xfrm>
            <a:off x="8732750" y="4171662"/>
            <a:ext cx="1464294" cy="138576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4A56B854-BF5E-A847-B706-9421D0A28D85}"/>
              </a:ext>
            </a:extLst>
          </p:cNvPr>
          <p:cNvCxnSpPr>
            <a:cxnSpLocks/>
          </p:cNvCxnSpPr>
          <p:nvPr/>
        </p:nvCxnSpPr>
        <p:spPr>
          <a:xfrm flipH="1" flipV="1">
            <a:off x="10245977" y="5068300"/>
            <a:ext cx="838066" cy="18494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E06F92FE-26CA-454A-A2F7-E70B1CCF1F55}"/>
              </a:ext>
            </a:extLst>
          </p:cNvPr>
          <p:cNvCxnSpPr>
            <a:cxnSpLocks/>
          </p:cNvCxnSpPr>
          <p:nvPr/>
        </p:nvCxnSpPr>
        <p:spPr>
          <a:xfrm>
            <a:off x="7819050" y="4597334"/>
            <a:ext cx="890021" cy="113139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675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34FBE6F-176A-C740-8505-2C7575B48BE8}"/>
              </a:ext>
            </a:extLst>
          </p:cNvPr>
          <p:cNvSpPr txBox="1"/>
          <p:nvPr/>
        </p:nvSpPr>
        <p:spPr>
          <a:xfrm>
            <a:off x="2281646" y="119092"/>
            <a:ext cx="203512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/>
              <a:t>現在地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6CC63FE-23F4-604C-8B4E-1F36C9D07D4C}"/>
              </a:ext>
            </a:extLst>
          </p:cNvPr>
          <p:cNvSpPr txBox="1"/>
          <p:nvPr/>
        </p:nvSpPr>
        <p:spPr>
          <a:xfrm>
            <a:off x="4545875" y="119092"/>
            <a:ext cx="203512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endParaRPr kumimoji="1" lang="ja-JP" altLang="en-US" sz="32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23C7985-1138-3543-8440-D8D39FD81866}"/>
              </a:ext>
            </a:extLst>
          </p:cNvPr>
          <p:cNvSpPr txBox="1"/>
          <p:nvPr/>
        </p:nvSpPr>
        <p:spPr>
          <a:xfrm>
            <a:off x="6908583" y="119092"/>
            <a:ext cx="4316766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3200"/>
              <a:t>プロダクトデザイナー</a:t>
            </a:r>
            <a:endParaRPr kumimoji="1" lang="ja-JP" altLang="en-US" sz="3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8F05EB4-E344-2241-9A85-1E5C68A3151B}"/>
              </a:ext>
            </a:extLst>
          </p:cNvPr>
          <p:cNvSpPr txBox="1"/>
          <p:nvPr/>
        </p:nvSpPr>
        <p:spPr>
          <a:xfrm>
            <a:off x="287383" y="822960"/>
            <a:ext cx="11782696" cy="6001643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ja-JP" altLang="en-US" sz="3200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A3E46EFF-1417-3041-9295-820B5FC88BE0}"/>
              </a:ext>
            </a:extLst>
          </p:cNvPr>
          <p:cNvSpPr/>
          <p:nvPr/>
        </p:nvSpPr>
        <p:spPr>
          <a:xfrm>
            <a:off x="8784003" y="983751"/>
            <a:ext cx="2254112" cy="219052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FAAFA604-15FA-304A-8008-FDA599F0CB4E}"/>
              </a:ext>
            </a:extLst>
          </p:cNvPr>
          <p:cNvCxnSpPr>
            <a:cxnSpLocks/>
          </p:cNvCxnSpPr>
          <p:nvPr/>
        </p:nvCxnSpPr>
        <p:spPr>
          <a:xfrm>
            <a:off x="7119257" y="1493203"/>
            <a:ext cx="1350534" cy="505414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95C80EA2-6196-C148-9DD4-1BEDC1676CFC}"/>
              </a:ext>
            </a:extLst>
          </p:cNvPr>
          <p:cNvCxnSpPr>
            <a:cxnSpLocks/>
          </p:cNvCxnSpPr>
          <p:nvPr/>
        </p:nvCxnSpPr>
        <p:spPr>
          <a:xfrm flipV="1">
            <a:off x="7752039" y="2895478"/>
            <a:ext cx="1259797" cy="1067043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CCC4D2CF-5B69-4340-BB3D-3AB210EC7888}"/>
              </a:ext>
            </a:extLst>
          </p:cNvPr>
          <p:cNvCxnSpPr>
            <a:cxnSpLocks/>
          </p:cNvCxnSpPr>
          <p:nvPr/>
        </p:nvCxnSpPr>
        <p:spPr>
          <a:xfrm flipH="1" flipV="1">
            <a:off x="10457391" y="3293367"/>
            <a:ext cx="898586" cy="1571177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0A5B5E40-0C49-8D43-AE07-45CDF4AF74F1}"/>
              </a:ext>
            </a:extLst>
          </p:cNvPr>
          <p:cNvCxnSpPr>
            <a:cxnSpLocks/>
          </p:cNvCxnSpPr>
          <p:nvPr/>
        </p:nvCxnSpPr>
        <p:spPr>
          <a:xfrm flipV="1">
            <a:off x="6597464" y="2455818"/>
            <a:ext cx="1936937" cy="399656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5B998BB5-9FBD-7146-9D40-0C20C8B61871}"/>
              </a:ext>
            </a:extLst>
          </p:cNvPr>
          <p:cNvSpPr/>
          <p:nvPr/>
        </p:nvSpPr>
        <p:spPr>
          <a:xfrm>
            <a:off x="4292959" y="2148474"/>
            <a:ext cx="2254112" cy="21905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円/楕円 27">
            <a:extLst>
              <a:ext uri="{FF2B5EF4-FFF2-40B4-BE49-F238E27FC236}">
                <a16:creationId xmlns:a16="http://schemas.microsoft.com/office/drawing/2014/main" id="{AC725339-F5C7-ED49-A37F-F060F63D5AFC}"/>
              </a:ext>
            </a:extLst>
          </p:cNvPr>
          <p:cNvSpPr/>
          <p:nvPr/>
        </p:nvSpPr>
        <p:spPr>
          <a:xfrm>
            <a:off x="7939910" y="5969726"/>
            <a:ext cx="2254112" cy="219052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円/楕円 28">
            <a:extLst>
              <a:ext uri="{FF2B5EF4-FFF2-40B4-BE49-F238E27FC236}">
                <a16:creationId xmlns:a16="http://schemas.microsoft.com/office/drawing/2014/main" id="{34931BBB-152C-C340-BBB0-7374B8375C94}"/>
              </a:ext>
            </a:extLst>
          </p:cNvPr>
          <p:cNvSpPr/>
          <p:nvPr/>
        </p:nvSpPr>
        <p:spPr>
          <a:xfrm>
            <a:off x="11087065" y="4890671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円/楕円 29">
            <a:extLst>
              <a:ext uri="{FF2B5EF4-FFF2-40B4-BE49-F238E27FC236}">
                <a16:creationId xmlns:a16="http://schemas.microsoft.com/office/drawing/2014/main" id="{67BF14D1-DB6E-3246-9915-D2BB65F53BFD}"/>
              </a:ext>
            </a:extLst>
          </p:cNvPr>
          <p:cNvSpPr/>
          <p:nvPr/>
        </p:nvSpPr>
        <p:spPr>
          <a:xfrm>
            <a:off x="6714115" y="3870861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30">
            <a:extLst>
              <a:ext uri="{FF2B5EF4-FFF2-40B4-BE49-F238E27FC236}">
                <a16:creationId xmlns:a16="http://schemas.microsoft.com/office/drawing/2014/main" id="{EE64F47E-0806-3640-B6FC-2CCA88D324FC}"/>
              </a:ext>
            </a:extLst>
          </p:cNvPr>
          <p:cNvSpPr/>
          <p:nvPr/>
        </p:nvSpPr>
        <p:spPr>
          <a:xfrm>
            <a:off x="5857216" y="845354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2BFD7A15-E795-7B40-A6E6-27EC4AAE9602}"/>
              </a:ext>
            </a:extLst>
          </p:cNvPr>
          <p:cNvCxnSpPr>
            <a:cxnSpLocks/>
          </p:cNvCxnSpPr>
          <p:nvPr/>
        </p:nvCxnSpPr>
        <p:spPr>
          <a:xfrm>
            <a:off x="5260403" y="6300468"/>
            <a:ext cx="2534121" cy="283213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EDEFE499-7F17-E842-B548-EAA82A2E87E2}"/>
              </a:ext>
            </a:extLst>
          </p:cNvPr>
          <p:cNvCxnSpPr>
            <a:cxnSpLocks/>
          </p:cNvCxnSpPr>
          <p:nvPr/>
        </p:nvCxnSpPr>
        <p:spPr>
          <a:xfrm>
            <a:off x="3171992" y="2036046"/>
            <a:ext cx="1144775" cy="619600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円/楕円 59">
            <a:extLst>
              <a:ext uri="{FF2B5EF4-FFF2-40B4-BE49-F238E27FC236}">
                <a16:creationId xmlns:a16="http://schemas.microsoft.com/office/drawing/2014/main" id="{34A5F6AF-1E02-7045-AE72-26BA14AEB88C}"/>
              </a:ext>
            </a:extLst>
          </p:cNvPr>
          <p:cNvSpPr/>
          <p:nvPr/>
        </p:nvSpPr>
        <p:spPr>
          <a:xfrm>
            <a:off x="4032300" y="5677320"/>
            <a:ext cx="1104935" cy="109526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円/楕円 63">
            <a:extLst>
              <a:ext uri="{FF2B5EF4-FFF2-40B4-BE49-F238E27FC236}">
                <a16:creationId xmlns:a16="http://schemas.microsoft.com/office/drawing/2014/main" id="{637EC947-F9F1-3B40-B5A8-F69F6C7EC245}"/>
              </a:ext>
            </a:extLst>
          </p:cNvPr>
          <p:cNvSpPr/>
          <p:nvPr/>
        </p:nvSpPr>
        <p:spPr>
          <a:xfrm>
            <a:off x="1238374" y="897600"/>
            <a:ext cx="1803145" cy="1830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円/楕円 69">
            <a:extLst>
              <a:ext uri="{FF2B5EF4-FFF2-40B4-BE49-F238E27FC236}">
                <a16:creationId xmlns:a16="http://schemas.microsoft.com/office/drawing/2014/main" id="{CBE7668E-0E74-6342-90DB-494CA86B8DB1}"/>
              </a:ext>
            </a:extLst>
          </p:cNvPr>
          <p:cNvSpPr/>
          <p:nvPr/>
        </p:nvSpPr>
        <p:spPr>
          <a:xfrm>
            <a:off x="287082" y="5043834"/>
            <a:ext cx="1818126" cy="178076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291290F5-7413-A34C-B329-C2335ED7B098}"/>
              </a:ext>
            </a:extLst>
          </p:cNvPr>
          <p:cNvSpPr txBox="1"/>
          <p:nvPr/>
        </p:nvSpPr>
        <p:spPr>
          <a:xfrm>
            <a:off x="446266" y="5693545"/>
            <a:ext cx="1499758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3200" dirty="0"/>
              <a:t>You</a:t>
            </a:r>
            <a:endParaRPr kumimoji="1" lang="ja-JP" altLang="en-US" sz="3200"/>
          </a:p>
        </p:txBody>
      </p: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A9F9E618-33D7-3E4F-81E4-B5A853317115}"/>
              </a:ext>
            </a:extLst>
          </p:cNvPr>
          <p:cNvCxnSpPr>
            <a:cxnSpLocks/>
          </p:cNvCxnSpPr>
          <p:nvPr/>
        </p:nvCxnSpPr>
        <p:spPr>
          <a:xfrm flipV="1">
            <a:off x="1400936" y="2855474"/>
            <a:ext cx="545088" cy="2022134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8668A573-9874-284B-9BA9-E33FB1ED44E5}"/>
              </a:ext>
            </a:extLst>
          </p:cNvPr>
          <p:cNvCxnSpPr>
            <a:cxnSpLocks/>
          </p:cNvCxnSpPr>
          <p:nvPr/>
        </p:nvCxnSpPr>
        <p:spPr>
          <a:xfrm flipV="1">
            <a:off x="1946024" y="4048100"/>
            <a:ext cx="2469030" cy="120514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369AEECC-5DF4-1449-8CDA-E51F6E45F87B}"/>
              </a:ext>
            </a:extLst>
          </p:cNvPr>
          <p:cNvCxnSpPr>
            <a:cxnSpLocks/>
          </p:cNvCxnSpPr>
          <p:nvPr/>
        </p:nvCxnSpPr>
        <p:spPr>
          <a:xfrm flipV="1">
            <a:off x="2098424" y="4724217"/>
            <a:ext cx="4499040" cy="864690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FC8DB344-6B9A-8A43-AE5B-EE2F64D3FF8F}"/>
              </a:ext>
            </a:extLst>
          </p:cNvPr>
          <p:cNvCxnSpPr>
            <a:cxnSpLocks/>
          </p:cNvCxnSpPr>
          <p:nvPr/>
        </p:nvCxnSpPr>
        <p:spPr>
          <a:xfrm>
            <a:off x="2250594" y="6123642"/>
            <a:ext cx="1781706" cy="84098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17B63E56-9BFC-FE42-A476-15F7A5D06F69}"/>
              </a:ext>
            </a:extLst>
          </p:cNvPr>
          <p:cNvCxnSpPr>
            <a:cxnSpLocks/>
          </p:cNvCxnSpPr>
          <p:nvPr/>
        </p:nvCxnSpPr>
        <p:spPr>
          <a:xfrm flipV="1">
            <a:off x="3226635" y="1379984"/>
            <a:ext cx="2473475" cy="7844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E4BD5F9B-56B2-D749-BCC6-CF154991E3BA}"/>
              </a:ext>
            </a:extLst>
          </p:cNvPr>
          <p:cNvCxnSpPr>
            <a:cxnSpLocks/>
          </p:cNvCxnSpPr>
          <p:nvPr/>
        </p:nvCxnSpPr>
        <p:spPr>
          <a:xfrm flipV="1">
            <a:off x="2250824" y="5478016"/>
            <a:ext cx="8714320" cy="263291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28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8F05EB4-E344-2241-9A85-1E5C68A3151B}"/>
              </a:ext>
            </a:extLst>
          </p:cNvPr>
          <p:cNvSpPr txBox="1"/>
          <p:nvPr/>
        </p:nvSpPr>
        <p:spPr>
          <a:xfrm>
            <a:off x="287383" y="822960"/>
            <a:ext cx="11782696" cy="6001643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ja-JP" altLang="en-US" sz="3200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A3E46EFF-1417-3041-9295-820B5FC88BE0}"/>
              </a:ext>
            </a:extLst>
          </p:cNvPr>
          <p:cNvSpPr/>
          <p:nvPr/>
        </p:nvSpPr>
        <p:spPr>
          <a:xfrm>
            <a:off x="8295785" y="935171"/>
            <a:ext cx="2929563" cy="27787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円/楕円 26">
            <a:extLst>
              <a:ext uri="{FF2B5EF4-FFF2-40B4-BE49-F238E27FC236}">
                <a16:creationId xmlns:a16="http://schemas.microsoft.com/office/drawing/2014/main" id="{5B998BB5-9FBD-7146-9D40-0C20C8B61871}"/>
              </a:ext>
            </a:extLst>
          </p:cNvPr>
          <p:cNvSpPr/>
          <p:nvPr/>
        </p:nvSpPr>
        <p:spPr>
          <a:xfrm>
            <a:off x="774905" y="4708720"/>
            <a:ext cx="2254112" cy="21905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円/楕円 27">
            <a:extLst>
              <a:ext uri="{FF2B5EF4-FFF2-40B4-BE49-F238E27FC236}">
                <a16:creationId xmlns:a16="http://schemas.microsoft.com/office/drawing/2014/main" id="{AC725339-F5C7-ED49-A37F-F060F63D5AFC}"/>
              </a:ext>
            </a:extLst>
          </p:cNvPr>
          <p:cNvSpPr/>
          <p:nvPr/>
        </p:nvSpPr>
        <p:spPr>
          <a:xfrm>
            <a:off x="8058193" y="4432745"/>
            <a:ext cx="2254112" cy="219052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円/楕円 28">
            <a:extLst>
              <a:ext uri="{FF2B5EF4-FFF2-40B4-BE49-F238E27FC236}">
                <a16:creationId xmlns:a16="http://schemas.microsoft.com/office/drawing/2014/main" id="{34931BBB-152C-C340-BBB0-7374B8375C94}"/>
              </a:ext>
            </a:extLst>
          </p:cNvPr>
          <p:cNvSpPr/>
          <p:nvPr/>
        </p:nvSpPr>
        <p:spPr>
          <a:xfrm>
            <a:off x="10954184" y="4016571"/>
            <a:ext cx="1104935" cy="109526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円/楕円 29">
            <a:extLst>
              <a:ext uri="{FF2B5EF4-FFF2-40B4-BE49-F238E27FC236}">
                <a16:creationId xmlns:a16="http://schemas.microsoft.com/office/drawing/2014/main" id="{67BF14D1-DB6E-3246-9915-D2BB65F53BFD}"/>
              </a:ext>
            </a:extLst>
          </p:cNvPr>
          <p:cNvSpPr/>
          <p:nvPr/>
        </p:nvSpPr>
        <p:spPr>
          <a:xfrm>
            <a:off x="5033734" y="5620621"/>
            <a:ext cx="1104935" cy="109526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30">
            <a:extLst>
              <a:ext uri="{FF2B5EF4-FFF2-40B4-BE49-F238E27FC236}">
                <a16:creationId xmlns:a16="http://schemas.microsoft.com/office/drawing/2014/main" id="{EE64F47E-0806-3640-B6FC-2CCA88D324FC}"/>
              </a:ext>
            </a:extLst>
          </p:cNvPr>
          <p:cNvSpPr/>
          <p:nvPr/>
        </p:nvSpPr>
        <p:spPr>
          <a:xfrm>
            <a:off x="5857216" y="845354"/>
            <a:ext cx="1407184" cy="109526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0" name="円/楕円 59">
            <a:extLst>
              <a:ext uri="{FF2B5EF4-FFF2-40B4-BE49-F238E27FC236}">
                <a16:creationId xmlns:a16="http://schemas.microsoft.com/office/drawing/2014/main" id="{34A5F6AF-1E02-7045-AE72-26BA14AEB88C}"/>
              </a:ext>
            </a:extLst>
          </p:cNvPr>
          <p:cNvSpPr/>
          <p:nvPr/>
        </p:nvSpPr>
        <p:spPr>
          <a:xfrm>
            <a:off x="485555" y="1354266"/>
            <a:ext cx="2400914" cy="2251979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円/楕円 69">
            <a:extLst>
              <a:ext uri="{FF2B5EF4-FFF2-40B4-BE49-F238E27FC236}">
                <a16:creationId xmlns:a16="http://schemas.microsoft.com/office/drawing/2014/main" id="{CBE7668E-0E74-6342-90DB-494CA86B8DB1}"/>
              </a:ext>
            </a:extLst>
          </p:cNvPr>
          <p:cNvSpPr/>
          <p:nvPr/>
        </p:nvSpPr>
        <p:spPr>
          <a:xfrm>
            <a:off x="4842782" y="3024883"/>
            <a:ext cx="1818126" cy="178076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291290F5-7413-A34C-B329-C2335ED7B098}"/>
              </a:ext>
            </a:extLst>
          </p:cNvPr>
          <p:cNvSpPr txBox="1"/>
          <p:nvPr/>
        </p:nvSpPr>
        <p:spPr>
          <a:xfrm>
            <a:off x="4999845" y="3622880"/>
            <a:ext cx="1499758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3200" dirty="0"/>
              <a:t>You</a:t>
            </a:r>
            <a:endParaRPr kumimoji="1" lang="ja-JP" altLang="en-US" sz="3200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13261076-91D0-1D4F-936D-9607ADDEFDA1}"/>
              </a:ext>
            </a:extLst>
          </p:cNvPr>
          <p:cNvSpPr txBox="1"/>
          <p:nvPr/>
        </p:nvSpPr>
        <p:spPr>
          <a:xfrm>
            <a:off x="1152082" y="5528007"/>
            <a:ext cx="1499758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 sz="3200"/>
              <a:t>起業家</a:t>
            </a:r>
            <a:endParaRPr kumimoji="1" lang="ja-JP" altLang="en-US" sz="3200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48608EEE-7D48-EB4B-B8A0-AB73EFB2E3B7}"/>
              </a:ext>
            </a:extLst>
          </p:cNvPr>
          <p:cNvSpPr txBox="1"/>
          <p:nvPr/>
        </p:nvSpPr>
        <p:spPr>
          <a:xfrm>
            <a:off x="641243" y="2110187"/>
            <a:ext cx="2016069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/>
              <a:t>プロダクト</a:t>
            </a:r>
            <a:endParaRPr kumimoji="1" lang="en-US" altLang="ja-JP" sz="2400" dirty="0"/>
          </a:p>
          <a:p>
            <a:pPr algn="ctr"/>
            <a:r>
              <a:rPr kumimoji="1" lang="ja-JP" altLang="en-US" sz="2400"/>
              <a:t>デザイナー</a:t>
            </a:r>
          </a:p>
        </p:txBody>
      </p:sp>
      <p:sp>
        <p:nvSpPr>
          <p:cNvPr id="34" name="円/楕円 33">
            <a:extLst>
              <a:ext uri="{FF2B5EF4-FFF2-40B4-BE49-F238E27FC236}">
                <a16:creationId xmlns:a16="http://schemas.microsoft.com/office/drawing/2014/main" id="{D1F740A9-689B-2640-971A-18373D00E7A2}"/>
              </a:ext>
            </a:extLst>
          </p:cNvPr>
          <p:cNvSpPr/>
          <p:nvPr/>
        </p:nvSpPr>
        <p:spPr>
          <a:xfrm>
            <a:off x="3184639" y="4073126"/>
            <a:ext cx="1104935" cy="109526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34">
            <a:extLst>
              <a:ext uri="{FF2B5EF4-FFF2-40B4-BE49-F238E27FC236}">
                <a16:creationId xmlns:a16="http://schemas.microsoft.com/office/drawing/2014/main" id="{563D4C31-A47F-C944-9DA9-1A21E83E1F2D}"/>
              </a:ext>
            </a:extLst>
          </p:cNvPr>
          <p:cNvSpPr/>
          <p:nvPr/>
        </p:nvSpPr>
        <p:spPr>
          <a:xfrm>
            <a:off x="3777117" y="1972440"/>
            <a:ext cx="1104935" cy="109526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円/楕円 35">
            <a:extLst>
              <a:ext uri="{FF2B5EF4-FFF2-40B4-BE49-F238E27FC236}">
                <a16:creationId xmlns:a16="http://schemas.microsoft.com/office/drawing/2014/main" id="{912CDCED-0CAA-7D41-98CC-233EBEC32876}"/>
              </a:ext>
            </a:extLst>
          </p:cNvPr>
          <p:cNvSpPr/>
          <p:nvPr/>
        </p:nvSpPr>
        <p:spPr>
          <a:xfrm>
            <a:off x="7494248" y="2860816"/>
            <a:ext cx="1104935" cy="109526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0EB0958A-C2A9-A141-A9E0-6D1088A5E4AB}"/>
              </a:ext>
            </a:extLst>
          </p:cNvPr>
          <p:cNvCxnSpPr/>
          <p:nvPr/>
        </p:nvCxnSpPr>
        <p:spPr>
          <a:xfrm flipH="1" flipV="1">
            <a:off x="2779326" y="2941184"/>
            <a:ext cx="2029755" cy="564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B90C6A9A-073A-6C45-AC8B-8216C4590EB0}"/>
              </a:ext>
            </a:extLst>
          </p:cNvPr>
          <p:cNvCxnSpPr>
            <a:cxnSpLocks/>
          </p:cNvCxnSpPr>
          <p:nvPr/>
        </p:nvCxnSpPr>
        <p:spPr>
          <a:xfrm flipH="1">
            <a:off x="4201228" y="4172094"/>
            <a:ext cx="680824" cy="302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093D4AA3-5896-1941-960D-D856BBD4B051}"/>
              </a:ext>
            </a:extLst>
          </p:cNvPr>
          <p:cNvCxnSpPr>
            <a:cxnSpLocks/>
          </p:cNvCxnSpPr>
          <p:nvPr/>
        </p:nvCxnSpPr>
        <p:spPr>
          <a:xfrm flipH="1">
            <a:off x="3062718" y="4324494"/>
            <a:ext cx="1971734" cy="14006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85DF6B9E-EF7F-914D-8039-D49931D2E2DD}"/>
              </a:ext>
            </a:extLst>
          </p:cNvPr>
          <p:cNvCxnSpPr>
            <a:cxnSpLocks/>
            <a:stCxn id="70" idx="4"/>
            <a:endCxn id="30" idx="0"/>
          </p:cNvCxnSpPr>
          <p:nvPr/>
        </p:nvCxnSpPr>
        <p:spPr>
          <a:xfrm flipH="1">
            <a:off x="5586202" y="4805652"/>
            <a:ext cx="165643" cy="8149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C5A82FDD-3E65-2146-92DA-A6A8C8C073E5}"/>
              </a:ext>
            </a:extLst>
          </p:cNvPr>
          <p:cNvCxnSpPr>
            <a:cxnSpLocks/>
          </p:cNvCxnSpPr>
          <p:nvPr/>
        </p:nvCxnSpPr>
        <p:spPr>
          <a:xfrm flipV="1">
            <a:off x="6589726" y="3524245"/>
            <a:ext cx="988985" cy="2324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FE83A20A-8CCC-F24B-BE49-09BEE86F624F}"/>
              </a:ext>
            </a:extLst>
          </p:cNvPr>
          <p:cNvCxnSpPr>
            <a:cxnSpLocks/>
          </p:cNvCxnSpPr>
          <p:nvPr/>
        </p:nvCxnSpPr>
        <p:spPr>
          <a:xfrm>
            <a:off x="6662779" y="4491021"/>
            <a:ext cx="1633007" cy="759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コネクタ 51">
            <a:extLst>
              <a:ext uri="{FF2B5EF4-FFF2-40B4-BE49-F238E27FC236}">
                <a16:creationId xmlns:a16="http://schemas.microsoft.com/office/drawing/2014/main" id="{6705C058-AAC2-F74E-B306-B3C104B3B612}"/>
              </a:ext>
            </a:extLst>
          </p:cNvPr>
          <p:cNvCxnSpPr>
            <a:cxnSpLocks/>
            <a:stCxn id="70" idx="6"/>
            <a:endCxn id="29" idx="2"/>
          </p:cNvCxnSpPr>
          <p:nvPr/>
        </p:nvCxnSpPr>
        <p:spPr>
          <a:xfrm>
            <a:off x="6660908" y="3915268"/>
            <a:ext cx="4293276" cy="648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45D9B5F7-F167-CF40-AC52-09627880AD8B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5911508" y="1940616"/>
            <a:ext cx="649300" cy="11258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9870084A-E14C-3046-9EDB-AD62F44696A8}"/>
              </a:ext>
            </a:extLst>
          </p:cNvPr>
          <p:cNvCxnSpPr>
            <a:cxnSpLocks/>
          </p:cNvCxnSpPr>
          <p:nvPr/>
        </p:nvCxnSpPr>
        <p:spPr>
          <a:xfrm flipH="1" flipV="1">
            <a:off x="4475262" y="2791206"/>
            <a:ext cx="677691" cy="461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コネクタ 61">
            <a:extLst>
              <a:ext uri="{FF2B5EF4-FFF2-40B4-BE49-F238E27FC236}">
                <a16:creationId xmlns:a16="http://schemas.microsoft.com/office/drawing/2014/main" id="{A3CA7071-DBE1-BF43-9E33-2F94E69BE0BF}"/>
              </a:ext>
            </a:extLst>
          </p:cNvPr>
          <p:cNvCxnSpPr>
            <a:cxnSpLocks/>
          </p:cNvCxnSpPr>
          <p:nvPr/>
        </p:nvCxnSpPr>
        <p:spPr>
          <a:xfrm flipV="1">
            <a:off x="6425396" y="2387562"/>
            <a:ext cx="1752596" cy="10451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67DD50BE-E20B-2D4C-B12F-77681C9BF7FE}"/>
              </a:ext>
            </a:extLst>
          </p:cNvPr>
          <p:cNvSpPr txBox="1"/>
          <p:nvPr/>
        </p:nvSpPr>
        <p:spPr>
          <a:xfrm>
            <a:off x="8519667" y="1891045"/>
            <a:ext cx="2406206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Web</a:t>
            </a:r>
          </a:p>
          <a:p>
            <a:pPr algn="ctr"/>
            <a:r>
              <a:rPr kumimoji="1" lang="ja-JP" altLang="en-US" sz="2400"/>
              <a:t>エンジニア</a:t>
            </a:r>
            <a:r>
              <a:rPr kumimoji="1" lang="en-US" altLang="ja-JP" sz="2400" dirty="0"/>
              <a:t> </a:t>
            </a:r>
            <a:endParaRPr kumimoji="1" lang="ja-JP" altLang="en-US" sz="2400"/>
          </a:p>
        </p:txBody>
      </p: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33D1E75C-4465-C347-83F7-A798D91B77D4}"/>
              </a:ext>
            </a:extLst>
          </p:cNvPr>
          <p:cNvSpPr txBox="1"/>
          <p:nvPr/>
        </p:nvSpPr>
        <p:spPr>
          <a:xfrm>
            <a:off x="8669277" y="5297173"/>
            <a:ext cx="103194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/>
              <a:t>旅人</a:t>
            </a: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EFB3A550-6C1A-9943-95D2-0954C9A8E6F9}"/>
              </a:ext>
            </a:extLst>
          </p:cNvPr>
          <p:cNvSpPr txBox="1"/>
          <p:nvPr/>
        </p:nvSpPr>
        <p:spPr>
          <a:xfrm>
            <a:off x="4989973" y="5976517"/>
            <a:ext cx="1046292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/>
              <a:t>投資家</a:t>
            </a:r>
          </a:p>
        </p:txBody>
      </p:sp>
      <p:sp>
        <p:nvSpPr>
          <p:cNvPr id="68" name="テキスト ボックス 67">
            <a:extLst>
              <a:ext uri="{FF2B5EF4-FFF2-40B4-BE49-F238E27FC236}">
                <a16:creationId xmlns:a16="http://schemas.microsoft.com/office/drawing/2014/main" id="{757BA95D-FF16-AE41-8AEC-AD76DCDB1507}"/>
              </a:ext>
            </a:extLst>
          </p:cNvPr>
          <p:cNvSpPr txBox="1"/>
          <p:nvPr/>
        </p:nvSpPr>
        <p:spPr>
          <a:xfrm>
            <a:off x="3173679" y="4420702"/>
            <a:ext cx="1046292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/>
              <a:t>営業</a:t>
            </a:r>
            <a:endParaRPr kumimoji="1" lang="ja-JP" altLang="en-US" sz="2000"/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ED8912A5-8844-B647-828E-225984C7987D}"/>
              </a:ext>
            </a:extLst>
          </p:cNvPr>
          <p:cNvSpPr txBox="1"/>
          <p:nvPr/>
        </p:nvSpPr>
        <p:spPr>
          <a:xfrm>
            <a:off x="3796490" y="2270996"/>
            <a:ext cx="1046292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/>
              <a:t>音楽家</a:t>
            </a: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2DCE99A7-3DE0-BA48-9BD9-323379BA044A}"/>
              </a:ext>
            </a:extLst>
          </p:cNvPr>
          <p:cNvSpPr txBox="1"/>
          <p:nvPr/>
        </p:nvSpPr>
        <p:spPr>
          <a:xfrm>
            <a:off x="5962070" y="1037857"/>
            <a:ext cx="1237851" cy="707886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/>
              <a:t>スポーツ選手</a:t>
            </a:r>
          </a:p>
        </p:txBody>
      </p:sp>
    </p:spTree>
    <p:extLst>
      <p:ext uri="{BB962C8B-B14F-4D97-AF65-F5344CB8AC3E}">
        <p14:creationId xmlns:p14="http://schemas.microsoft.com/office/powerpoint/2010/main" val="1802628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34FBE6F-176A-C740-8505-2C7575B48BE8}"/>
              </a:ext>
            </a:extLst>
          </p:cNvPr>
          <p:cNvSpPr txBox="1"/>
          <p:nvPr/>
        </p:nvSpPr>
        <p:spPr>
          <a:xfrm>
            <a:off x="1493156" y="103797"/>
            <a:ext cx="203512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3200" dirty="0"/>
              <a:t>Sony</a:t>
            </a:r>
            <a:endParaRPr kumimoji="1" lang="ja-JP" altLang="en-US" sz="32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6CC63FE-23F4-604C-8B4E-1F36C9D07D4C}"/>
              </a:ext>
            </a:extLst>
          </p:cNvPr>
          <p:cNvSpPr txBox="1"/>
          <p:nvPr/>
        </p:nvSpPr>
        <p:spPr>
          <a:xfrm>
            <a:off x="4545875" y="119092"/>
            <a:ext cx="203512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dirty="0"/>
              <a:t>Takram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23C7985-1138-3543-8440-D8D39FD81866}"/>
              </a:ext>
            </a:extLst>
          </p:cNvPr>
          <p:cNvSpPr txBox="1"/>
          <p:nvPr/>
        </p:nvSpPr>
        <p:spPr>
          <a:xfrm>
            <a:off x="6908583" y="119092"/>
            <a:ext cx="4316766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3200"/>
              <a:t>プロダクトデザイナー</a:t>
            </a:r>
            <a:endParaRPr kumimoji="1" lang="ja-JP" altLang="en-US" sz="3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8F05EB4-E344-2241-9A85-1E5C68A3151B}"/>
              </a:ext>
            </a:extLst>
          </p:cNvPr>
          <p:cNvSpPr txBox="1"/>
          <p:nvPr/>
        </p:nvSpPr>
        <p:spPr>
          <a:xfrm>
            <a:off x="127458" y="1658794"/>
            <a:ext cx="11937083" cy="5016758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endParaRPr lang="en-US" altLang="ja-JP" sz="3200" dirty="0"/>
          </a:p>
          <a:p>
            <a:endParaRPr kumimoji="1"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ja-JP" altLang="en-US" sz="3200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A3E46EFF-1417-3041-9295-820B5FC88BE0}"/>
              </a:ext>
            </a:extLst>
          </p:cNvPr>
          <p:cNvSpPr/>
          <p:nvPr/>
        </p:nvSpPr>
        <p:spPr>
          <a:xfrm>
            <a:off x="9202594" y="1801461"/>
            <a:ext cx="1875216" cy="184096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FAAFA604-15FA-304A-8008-FDA599F0CB4E}"/>
              </a:ext>
            </a:extLst>
          </p:cNvPr>
          <p:cNvCxnSpPr>
            <a:cxnSpLocks/>
          </p:cNvCxnSpPr>
          <p:nvPr/>
        </p:nvCxnSpPr>
        <p:spPr>
          <a:xfrm>
            <a:off x="7107922" y="2373750"/>
            <a:ext cx="1612824" cy="88566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95C80EA2-6196-C148-9DD4-1BEDC1676CFC}"/>
              </a:ext>
            </a:extLst>
          </p:cNvPr>
          <p:cNvCxnSpPr>
            <a:cxnSpLocks/>
          </p:cNvCxnSpPr>
          <p:nvPr/>
        </p:nvCxnSpPr>
        <p:spPr>
          <a:xfrm flipV="1">
            <a:off x="7825788" y="3547944"/>
            <a:ext cx="1376806" cy="94042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CCC4D2CF-5B69-4340-BB3D-3AB210EC7888}"/>
              </a:ext>
            </a:extLst>
          </p:cNvPr>
          <p:cNvCxnSpPr>
            <a:cxnSpLocks/>
          </p:cNvCxnSpPr>
          <p:nvPr/>
        </p:nvCxnSpPr>
        <p:spPr>
          <a:xfrm flipH="1" flipV="1">
            <a:off x="10587731" y="3642427"/>
            <a:ext cx="768246" cy="1222118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12C54EAA-6AF7-6743-8B7C-8FD4A70CCDDE}"/>
              </a:ext>
            </a:extLst>
          </p:cNvPr>
          <p:cNvCxnSpPr>
            <a:cxnSpLocks/>
          </p:cNvCxnSpPr>
          <p:nvPr/>
        </p:nvCxnSpPr>
        <p:spPr>
          <a:xfrm flipV="1">
            <a:off x="9248503" y="3707946"/>
            <a:ext cx="579454" cy="2166304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0A5B5E40-0C49-8D43-AE07-45CDF4AF74F1}"/>
              </a:ext>
            </a:extLst>
          </p:cNvPr>
          <p:cNvCxnSpPr>
            <a:cxnSpLocks/>
          </p:cNvCxnSpPr>
          <p:nvPr/>
        </p:nvCxnSpPr>
        <p:spPr>
          <a:xfrm flipV="1">
            <a:off x="7046533" y="2999808"/>
            <a:ext cx="1812562" cy="700002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5B998BB5-9FBD-7146-9D40-0C20C8B61871}"/>
              </a:ext>
            </a:extLst>
          </p:cNvPr>
          <p:cNvSpPr/>
          <p:nvPr/>
        </p:nvSpPr>
        <p:spPr>
          <a:xfrm>
            <a:off x="4693796" y="2974567"/>
            <a:ext cx="2254112" cy="21905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円/楕円 27">
            <a:extLst>
              <a:ext uri="{FF2B5EF4-FFF2-40B4-BE49-F238E27FC236}">
                <a16:creationId xmlns:a16="http://schemas.microsoft.com/office/drawing/2014/main" id="{AC725339-F5C7-ED49-A37F-F060F63D5AFC}"/>
              </a:ext>
            </a:extLst>
          </p:cNvPr>
          <p:cNvSpPr/>
          <p:nvPr/>
        </p:nvSpPr>
        <p:spPr>
          <a:xfrm>
            <a:off x="7939910" y="5969726"/>
            <a:ext cx="2254112" cy="21905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円/楕円 28">
            <a:extLst>
              <a:ext uri="{FF2B5EF4-FFF2-40B4-BE49-F238E27FC236}">
                <a16:creationId xmlns:a16="http://schemas.microsoft.com/office/drawing/2014/main" id="{34931BBB-152C-C340-BBB0-7374B8375C94}"/>
              </a:ext>
            </a:extLst>
          </p:cNvPr>
          <p:cNvSpPr/>
          <p:nvPr/>
        </p:nvSpPr>
        <p:spPr>
          <a:xfrm>
            <a:off x="11087065" y="4890671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円/楕円 29">
            <a:extLst>
              <a:ext uri="{FF2B5EF4-FFF2-40B4-BE49-F238E27FC236}">
                <a16:creationId xmlns:a16="http://schemas.microsoft.com/office/drawing/2014/main" id="{67BF14D1-DB6E-3246-9915-D2BB65F53BFD}"/>
              </a:ext>
            </a:extLst>
          </p:cNvPr>
          <p:cNvSpPr/>
          <p:nvPr/>
        </p:nvSpPr>
        <p:spPr>
          <a:xfrm>
            <a:off x="6940558" y="4557932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30">
            <a:extLst>
              <a:ext uri="{FF2B5EF4-FFF2-40B4-BE49-F238E27FC236}">
                <a16:creationId xmlns:a16="http://schemas.microsoft.com/office/drawing/2014/main" id="{EE64F47E-0806-3640-B6FC-2CCA88D324FC}"/>
              </a:ext>
            </a:extLst>
          </p:cNvPr>
          <p:cNvSpPr/>
          <p:nvPr/>
        </p:nvSpPr>
        <p:spPr>
          <a:xfrm>
            <a:off x="5894491" y="1861215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56D9315D-6200-B849-A9EE-680DFF4C77D4}"/>
              </a:ext>
            </a:extLst>
          </p:cNvPr>
          <p:cNvCxnSpPr>
            <a:cxnSpLocks/>
          </p:cNvCxnSpPr>
          <p:nvPr/>
        </p:nvCxnSpPr>
        <p:spPr>
          <a:xfrm flipV="1">
            <a:off x="4647661" y="2490000"/>
            <a:ext cx="1285591" cy="249817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B452AD6E-6036-974D-BC78-E90B9595AB70}"/>
              </a:ext>
            </a:extLst>
          </p:cNvPr>
          <p:cNvCxnSpPr>
            <a:cxnSpLocks/>
          </p:cNvCxnSpPr>
          <p:nvPr/>
        </p:nvCxnSpPr>
        <p:spPr>
          <a:xfrm flipV="1">
            <a:off x="1997790" y="4488368"/>
            <a:ext cx="2408013" cy="69602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2C3C9F6D-B7C4-F041-985B-BE82A10EEBAF}"/>
              </a:ext>
            </a:extLst>
          </p:cNvPr>
          <p:cNvCxnSpPr>
            <a:cxnSpLocks/>
          </p:cNvCxnSpPr>
          <p:nvPr/>
        </p:nvCxnSpPr>
        <p:spPr>
          <a:xfrm flipV="1">
            <a:off x="2272252" y="5436001"/>
            <a:ext cx="2863789" cy="269329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2BFD7A15-E795-7B40-A6E6-27EC4AAE9602}"/>
              </a:ext>
            </a:extLst>
          </p:cNvPr>
          <p:cNvCxnSpPr>
            <a:cxnSpLocks/>
          </p:cNvCxnSpPr>
          <p:nvPr/>
        </p:nvCxnSpPr>
        <p:spPr>
          <a:xfrm>
            <a:off x="2677886" y="6278442"/>
            <a:ext cx="2612571" cy="82266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EDEFE499-7F17-E842-B548-EAA82A2E87E2}"/>
              </a:ext>
            </a:extLst>
          </p:cNvPr>
          <p:cNvCxnSpPr>
            <a:cxnSpLocks/>
          </p:cNvCxnSpPr>
          <p:nvPr/>
        </p:nvCxnSpPr>
        <p:spPr>
          <a:xfrm flipV="1">
            <a:off x="1586733" y="3315795"/>
            <a:ext cx="1960309" cy="1475303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円/楕円 44">
            <a:extLst>
              <a:ext uri="{FF2B5EF4-FFF2-40B4-BE49-F238E27FC236}">
                <a16:creationId xmlns:a16="http://schemas.microsoft.com/office/drawing/2014/main" id="{7C94DE61-9255-0F49-8E0B-7C0852F26433}"/>
              </a:ext>
            </a:extLst>
          </p:cNvPr>
          <p:cNvSpPr/>
          <p:nvPr/>
        </p:nvSpPr>
        <p:spPr>
          <a:xfrm>
            <a:off x="3581487" y="2331018"/>
            <a:ext cx="1104935" cy="109526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円/楕円 52">
            <a:extLst>
              <a:ext uri="{FF2B5EF4-FFF2-40B4-BE49-F238E27FC236}">
                <a16:creationId xmlns:a16="http://schemas.microsoft.com/office/drawing/2014/main" id="{777031D6-B38F-4D4B-8D59-55284B4C5336}"/>
              </a:ext>
            </a:extLst>
          </p:cNvPr>
          <p:cNvSpPr/>
          <p:nvPr/>
        </p:nvSpPr>
        <p:spPr>
          <a:xfrm>
            <a:off x="265604" y="4870541"/>
            <a:ext cx="1818126" cy="178076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弧 4">
            <a:extLst>
              <a:ext uri="{FF2B5EF4-FFF2-40B4-BE49-F238E27FC236}">
                <a16:creationId xmlns:a16="http://schemas.microsoft.com/office/drawing/2014/main" id="{0CD479A5-D7AA-4D45-8DEF-E50D7BF60DBD}"/>
              </a:ext>
            </a:extLst>
          </p:cNvPr>
          <p:cNvSpPr/>
          <p:nvPr/>
        </p:nvSpPr>
        <p:spPr>
          <a:xfrm rot="2920511">
            <a:off x="-491993" y="3445366"/>
            <a:ext cx="7844638" cy="1826752"/>
          </a:xfrm>
          <a:prstGeom prst="arc">
            <a:avLst>
              <a:gd name="adj1" fmla="val 11424789"/>
              <a:gd name="adj2" fmla="val 21171193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3BFC6B95-244C-FD46-A633-78247DA4AA9E}"/>
              </a:ext>
            </a:extLst>
          </p:cNvPr>
          <p:cNvSpPr txBox="1"/>
          <p:nvPr/>
        </p:nvSpPr>
        <p:spPr>
          <a:xfrm>
            <a:off x="421686" y="5570665"/>
            <a:ext cx="1499758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dirty="0"/>
              <a:t>Sony</a:t>
            </a:r>
            <a:endParaRPr kumimoji="1" lang="ja-JP" altLang="en-US" sz="320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7E095E0-A2AF-8441-9526-44F353CDA3AB}"/>
              </a:ext>
            </a:extLst>
          </p:cNvPr>
          <p:cNvSpPr txBox="1"/>
          <p:nvPr/>
        </p:nvSpPr>
        <p:spPr>
          <a:xfrm>
            <a:off x="9303948" y="2462316"/>
            <a:ext cx="1672508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dirty="0"/>
              <a:t>Takram</a:t>
            </a:r>
            <a:endParaRPr kumimoji="1" lang="ja-JP" altLang="en-US" sz="3200"/>
          </a:p>
        </p:txBody>
      </p: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5F226695-5031-974C-BEE7-E0B8D787811B}"/>
              </a:ext>
            </a:extLst>
          </p:cNvPr>
          <p:cNvGrpSpPr/>
          <p:nvPr/>
        </p:nvGrpSpPr>
        <p:grpSpPr>
          <a:xfrm>
            <a:off x="3505575" y="909780"/>
            <a:ext cx="5904600" cy="605073"/>
            <a:chOff x="1349306" y="897415"/>
            <a:chExt cx="5904600" cy="605073"/>
          </a:xfrm>
        </p:grpSpPr>
        <p:sp>
          <p:nvSpPr>
            <p:cNvPr id="42" name="円/楕円 41">
              <a:extLst>
                <a:ext uri="{FF2B5EF4-FFF2-40B4-BE49-F238E27FC236}">
                  <a16:creationId xmlns:a16="http://schemas.microsoft.com/office/drawing/2014/main" id="{1BA507CE-06F6-E44B-88FE-5D2CBA5E591E}"/>
                </a:ext>
              </a:extLst>
            </p:cNvPr>
            <p:cNvSpPr/>
            <p:nvPr/>
          </p:nvSpPr>
          <p:spPr>
            <a:xfrm>
              <a:off x="1349306" y="917713"/>
              <a:ext cx="572138" cy="58477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0" name="直線コネクタ 39">
              <a:extLst>
                <a:ext uri="{FF2B5EF4-FFF2-40B4-BE49-F238E27FC236}">
                  <a16:creationId xmlns:a16="http://schemas.microsoft.com/office/drawing/2014/main" id="{9CC44461-46B2-6D43-BCE6-41FBE9B0910B}"/>
                </a:ext>
              </a:extLst>
            </p:cNvPr>
            <p:cNvCxnSpPr/>
            <p:nvPr/>
          </p:nvCxnSpPr>
          <p:spPr>
            <a:xfrm>
              <a:off x="1921444" y="1180221"/>
              <a:ext cx="1194729" cy="0"/>
            </a:xfrm>
            <a:prstGeom prst="line">
              <a:avLst/>
            </a:prstGeom>
            <a:ln cap="rnd">
              <a:solidFill>
                <a:schemeClr val="tx1">
                  <a:alpha val="99000"/>
                </a:schemeClr>
              </a:solidFill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円/楕円 45">
              <a:extLst>
                <a:ext uri="{FF2B5EF4-FFF2-40B4-BE49-F238E27FC236}">
                  <a16:creationId xmlns:a16="http://schemas.microsoft.com/office/drawing/2014/main" id="{AF5E07CD-D5D4-AD4D-8864-EB95072DC87C}"/>
                </a:ext>
              </a:extLst>
            </p:cNvPr>
            <p:cNvSpPr/>
            <p:nvPr/>
          </p:nvSpPr>
          <p:spPr>
            <a:xfrm>
              <a:off x="3132008" y="897415"/>
              <a:ext cx="572138" cy="57889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7" name="直線コネクタ 46">
              <a:extLst>
                <a:ext uri="{FF2B5EF4-FFF2-40B4-BE49-F238E27FC236}">
                  <a16:creationId xmlns:a16="http://schemas.microsoft.com/office/drawing/2014/main" id="{B9137900-28C4-C947-8BFD-59A3D5D18A59}"/>
                </a:ext>
              </a:extLst>
            </p:cNvPr>
            <p:cNvCxnSpPr/>
            <p:nvPr/>
          </p:nvCxnSpPr>
          <p:spPr>
            <a:xfrm>
              <a:off x="3704146" y="1183849"/>
              <a:ext cx="1194729" cy="0"/>
            </a:xfrm>
            <a:prstGeom prst="line">
              <a:avLst/>
            </a:prstGeom>
            <a:ln cap="rnd">
              <a:solidFill>
                <a:schemeClr val="tx1">
                  <a:alpha val="99000"/>
                </a:schemeClr>
              </a:solidFill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円/楕円 47">
              <a:extLst>
                <a:ext uri="{FF2B5EF4-FFF2-40B4-BE49-F238E27FC236}">
                  <a16:creationId xmlns:a16="http://schemas.microsoft.com/office/drawing/2014/main" id="{DBD6D679-CF4D-A04E-8041-285416130822}"/>
                </a:ext>
              </a:extLst>
            </p:cNvPr>
            <p:cNvSpPr/>
            <p:nvPr/>
          </p:nvSpPr>
          <p:spPr>
            <a:xfrm>
              <a:off x="4898875" y="903234"/>
              <a:ext cx="572139" cy="573078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円/楕円 48">
              <a:extLst>
                <a:ext uri="{FF2B5EF4-FFF2-40B4-BE49-F238E27FC236}">
                  <a16:creationId xmlns:a16="http://schemas.microsoft.com/office/drawing/2014/main" id="{C21C5907-401B-6340-9F11-6CC03D14457A}"/>
                </a:ext>
              </a:extLst>
            </p:cNvPr>
            <p:cNvSpPr/>
            <p:nvPr/>
          </p:nvSpPr>
          <p:spPr>
            <a:xfrm>
              <a:off x="6681767" y="897589"/>
              <a:ext cx="572139" cy="57307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50" name="直線コネクタ 49">
              <a:extLst>
                <a:ext uri="{FF2B5EF4-FFF2-40B4-BE49-F238E27FC236}">
                  <a16:creationId xmlns:a16="http://schemas.microsoft.com/office/drawing/2014/main" id="{BC27948D-A36D-2944-9461-064BB1BE2620}"/>
                </a:ext>
              </a:extLst>
            </p:cNvPr>
            <p:cNvCxnSpPr/>
            <p:nvPr/>
          </p:nvCxnSpPr>
          <p:spPr>
            <a:xfrm>
              <a:off x="5471014" y="1186863"/>
              <a:ext cx="1194729" cy="0"/>
            </a:xfrm>
            <a:prstGeom prst="line">
              <a:avLst/>
            </a:prstGeom>
            <a:ln cap="rnd">
              <a:solidFill>
                <a:schemeClr val="tx1">
                  <a:alpha val="99000"/>
                </a:schemeClr>
              </a:solidFill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B987029E-DF8F-B343-B50A-DFB76716E9AB}"/>
              </a:ext>
            </a:extLst>
          </p:cNvPr>
          <p:cNvSpPr txBox="1"/>
          <p:nvPr/>
        </p:nvSpPr>
        <p:spPr>
          <a:xfrm>
            <a:off x="2489528" y="1005543"/>
            <a:ext cx="937042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/>
              <a:t>Start</a:t>
            </a:r>
            <a:endParaRPr kumimoji="1" lang="ja-JP" altLang="en-US" sz="320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FF74DD6B-4915-9E4F-953B-5C16907B7140}"/>
              </a:ext>
            </a:extLst>
          </p:cNvPr>
          <p:cNvSpPr txBox="1"/>
          <p:nvPr/>
        </p:nvSpPr>
        <p:spPr>
          <a:xfrm>
            <a:off x="9481344" y="1021367"/>
            <a:ext cx="937042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Goal</a:t>
            </a:r>
            <a:endParaRPr kumimoji="1" lang="ja-JP" altLang="en-US" sz="2400"/>
          </a:p>
        </p:txBody>
      </p:sp>
      <p:cxnSp>
        <p:nvCxnSpPr>
          <p:cNvPr id="55" name="直線コネクタ 54">
            <a:extLst>
              <a:ext uri="{FF2B5EF4-FFF2-40B4-BE49-F238E27FC236}">
                <a16:creationId xmlns:a16="http://schemas.microsoft.com/office/drawing/2014/main" id="{F3EAD3A3-47FE-F744-A41F-876D9ABE1A70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3547042" y="411480"/>
            <a:ext cx="998833" cy="9672"/>
          </a:xfrm>
          <a:prstGeom prst="line">
            <a:avLst/>
          </a:prstGeom>
          <a:ln cap="rnd">
            <a:solidFill>
              <a:schemeClr val="tx1">
                <a:alpha val="99000"/>
              </a:schemeClr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環状矢印 56">
            <a:extLst>
              <a:ext uri="{FF2B5EF4-FFF2-40B4-BE49-F238E27FC236}">
                <a16:creationId xmlns:a16="http://schemas.microsoft.com/office/drawing/2014/main" id="{5407E9F3-4274-9947-AA00-75B2F5E3F4AC}"/>
              </a:ext>
            </a:extLst>
          </p:cNvPr>
          <p:cNvSpPr/>
          <p:nvPr/>
        </p:nvSpPr>
        <p:spPr>
          <a:xfrm rot="3223913">
            <a:off x="-1158434" y="-913989"/>
            <a:ext cx="4329591" cy="2372671"/>
          </a:xfrm>
          <a:prstGeom prst="circularArrow">
            <a:avLst>
              <a:gd name="adj1" fmla="val 0"/>
              <a:gd name="adj2" fmla="val 2141995"/>
              <a:gd name="adj3" fmla="val 15262411"/>
              <a:gd name="adj4" fmla="val 9417870"/>
              <a:gd name="adj5" fmla="val 136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992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グラフ 15">
            <a:extLst>
              <a:ext uri="{FF2B5EF4-FFF2-40B4-BE49-F238E27FC236}">
                <a16:creationId xmlns:a16="http://schemas.microsoft.com/office/drawing/2014/main" id="{EE1514B5-037C-DA41-A160-A91C98AB51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8702589"/>
              </p:ext>
            </p:extLst>
          </p:nvPr>
        </p:nvGraphicFramePr>
        <p:xfrm>
          <a:off x="-542403" y="503097"/>
          <a:ext cx="3334084" cy="23363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8" name="グラフ 17">
            <a:extLst>
              <a:ext uri="{FF2B5EF4-FFF2-40B4-BE49-F238E27FC236}">
                <a16:creationId xmlns:a16="http://schemas.microsoft.com/office/drawing/2014/main" id="{6615CD1B-B8DF-8E42-B05B-D66E16E787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1194095"/>
              </p:ext>
            </p:extLst>
          </p:nvPr>
        </p:nvGraphicFramePr>
        <p:xfrm>
          <a:off x="2481505" y="503097"/>
          <a:ext cx="3478491" cy="24620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9" name="グラフ 18">
            <a:extLst>
              <a:ext uri="{FF2B5EF4-FFF2-40B4-BE49-F238E27FC236}">
                <a16:creationId xmlns:a16="http://schemas.microsoft.com/office/drawing/2014/main" id="{07CC9022-D917-C141-873B-FBDEEF927F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9496183"/>
              </p:ext>
            </p:extLst>
          </p:nvPr>
        </p:nvGraphicFramePr>
        <p:xfrm>
          <a:off x="9291243" y="503097"/>
          <a:ext cx="3334084" cy="24620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97A384C8-E839-B645-B857-81219F0E4B6C}"/>
              </a:ext>
            </a:extLst>
          </p:cNvPr>
          <p:cNvCxnSpPr>
            <a:cxnSpLocks/>
          </p:cNvCxnSpPr>
          <p:nvPr/>
        </p:nvCxnSpPr>
        <p:spPr>
          <a:xfrm>
            <a:off x="2194316" y="1794631"/>
            <a:ext cx="940770" cy="0"/>
          </a:xfrm>
          <a:prstGeom prst="line">
            <a:avLst/>
          </a:prstGeom>
          <a:ln w="63500" cap="rnd">
            <a:solidFill>
              <a:schemeClr val="tx1">
                <a:alpha val="99000"/>
              </a:schemeClr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グラフ 22">
            <a:extLst>
              <a:ext uri="{FF2B5EF4-FFF2-40B4-BE49-F238E27FC236}">
                <a16:creationId xmlns:a16="http://schemas.microsoft.com/office/drawing/2014/main" id="{850C4472-954C-5E40-8750-D419050C3D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1125500"/>
              </p:ext>
            </p:extLst>
          </p:nvPr>
        </p:nvGraphicFramePr>
        <p:xfrm>
          <a:off x="5960364" y="503097"/>
          <a:ext cx="3478491" cy="24620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30" name="グラフィックス 29" descr="ユーザー">
            <a:extLst>
              <a:ext uri="{FF2B5EF4-FFF2-40B4-BE49-F238E27FC236}">
                <a16:creationId xmlns:a16="http://schemas.microsoft.com/office/drawing/2014/main" id="{B3EDF84E-A688-FC46-8C11-9C15D2B925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72814" y="2992249"/>
            <a:ext cx="1376385" cy="1376385"/>
          </a:xfrm>
          <a:prstGeom prst="ellipse">
            <a:avLst/>
          </a:prstGeom>
        </p:spPr>
      </p:pic>
      <p:pic>
        <p:nvPicPr>
          <p:cNvPr id="31" name="グラフィックス 30" descr="ユーザー">
            <a:extLst>
              <a:ext uri="{FF2B5EF4-FFF2-40B4-BE49-F238E27FC236}">
                <a16:creationId xmlns:a16="http://schemas.microsoft.com/office/drawing/2014/main" id="{7692781C-4A84-6B47-BB24-965C551520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78863" y="2897834"/>
            <a:ext cx="1470800" cy="1470800"/>
          </a:xfrm>
          <a:prstGeom prst="ellipse">
            <a:avLst/>
          </a:prstGeom>
        </p:spPr>
      </p:pic>
      <p:pic>
        <p:nvPicPr>
          <p:cNvPr id="32" name="グラフィックス 31" descr="ユーザー">
            <a:extLst>
              <a:ext uri="{FF2B5EF4-FFF2-40B4-BE49-F238E27FC236}">
                <a16:creationId xmlns:a16="http://schemas.microsoft.com/office/drawing/2014/main" id="{7DEC9D04-ED16-0940-88CD-669FE10136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53381" y="3079887"/>
            <a:ext cx="1288925" cy="1288925"/>
          </a:xfrm>
          <a:prstGeom prst="ellipse">
            <a:avLst/>
          </a:prstGeom>
        </p:spPr>
      </p:pic>
      <p:pic>
        <p:nvPicPr>
          <p:cNvPr id="33" name="グラフィックス 32" descr="ユーザー">
            <a:extLst>
              <a:ext uri="{FF2B5EF4-FFF2-40B4-BE49-F238E27FC236}">
                <a16:creationId xmlns:a16="http://schemas.microsoft.com/office/drawing/2014/main" id="{79584C77-E47F-5742-AEBD-F772697743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669361" y="3053646"/>
            <a:ext cx="1288924" cy="1288924"/>
          </a:xfrm>
          <a:prstGeom prst="ellipse">
            <a:avLst/>
          </a:prstGeom>
        </p:spPr>
      </p:pic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BE022529-5EB2-5747-8FFF-4DD036C2CBDB}"/>
              </a:ext>
            </a:extLst>
          </p:cNvPr>
          <p:cNvCxnSpPr>
            <a:cxnSpLocks/>
          </p:cNvCxnSpPr>
          <p:nvPr/>
        </p:nvCxnSpPr>
        <p:spPr>
          <a:xfrm>
            <a:off x="5351173" y="1794631"/>
            <a:ext cx="1281200" cy="0"/>
          </a:xfrm>
          <a:prstGeom prst="line">
            <a:avLst/>
          </a:prstGeom>
          <a:ln w="63500" cap="rnd">
            <a:solidFill>
              <a:schemeClr val="tx1">
                <a:alpha val="99000"/>
              </a:schemeClr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FBC00472-9EFD-2747-A588-EC9261357787}"/>
              </a:ext>
            </a:extLst>
          </p:cNvPr>
          <p:cNvCxnSpPr>
            <a:cxnSpLocks/>
          </p:cNvCxnSpPr>
          <p:nvPr/>
        </p:nvCxnSpPr>
        <p:spPr>
          <a:xfrm>
            <a:off x="8841797" y="1794631"/>
            <a:ext cx="1013690" cy="0"/>
          </a:xfrm>
          <a:prstGeom prst="line">
            <a:avLst/>
          </a:prstGeom>
          <a:ln w="63500" cap="rnd">
            <a:solidFill>
              <a:schemeClr val="tx1">
                <a:alpha val="99000"/>
              </a:schemeClr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グラフィックス 40" descr="ドキュメント">
            <a:extLst>
              <a:ext uri="{FF2B5EF4-FFF2-40B4-BE49-F238E27FC236}">
                <a16:creationId xmlns:a16="http://schemas.microsoft.com/office/drawing/2014/main" id="{DE592F91-6838-2D45-9D35-4F88AFDF89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2935" y="5422485"/>
            <a:ext cx="914400" cy="914400"/>
          </a:xfrm>
          <a:prstGeom prst="rect">
            <a:avLst/>
          </a:prstGeom>
        </p:spPr>
      </p:pic>
      <p:pic>
        <p:nvPicPr>
          <p:cNvPr id="42" name="グラフィックス 41" descr="ドキュメント">
            <a:extLst>
              <a:ext uri="{FF2B5EF4-FFF2-40B4-BE49-F238E27FC236}">
                <a16:creationId xmlns:a16="http://schemas.microsoft.com/office/drawing/2014/main" id="{8803E494-E0DF-F94D-A612-C5027AD3904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078863" y="5423887"/>
            <a:ext cx="914400" cy="914400"/>
          </a:xfrm>
          <a:prstGeom prst="rect">
            <a:avLst/>
          </a:prstGeom>
        </p:spPr>
      </p:pic>
      <p:pic>
        <p:nvPicPr>
          <p:cNvPr id="43" name="グラフィックス 42" descr="ドキュメント">
            <a:extLst>
              <a:ext uri="{FF2B5EF4-FFF2-40B4-BE49-F238E27FC236}">
                <a16:creationId xmlns:a16="http://schemas.microsoft.com/office/drawing/2014/main" id="{05193966-5F56-E54B-A9BC-527077989C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307182" y="5443104"/>
            <a:ext cx="914400" cy="914400"/>
          </a:xfrm>
          <a:prstGeom prst="rect">
            <a:avLst/>
          </a:prstGeom>
        </p:spPr>
      </p:pic>
      <p:pic>
        <p:nvPicPr>
          <p:cNvPr id="44" name="グラフィックス 43" descr="ドキュメント">
            <a:extLst>
              <a:ext uri="{FF2B5EF4-FFF2-40B4-BE49-F238E27FC236}">
                <a16:creationId xmlns:a16="http://schemas.microsoft.com/office/drawing/2014/main" id="{E6CC7AD7-90C1-1D42-82B3-C782C4529E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492579" y="5457179"/>
            <a:ext cx="914400" cy="914400"/>
          </a:xfrm>
          <a:prstGeom prst="rect">
            <a:avLst/>
          </a:prstGeom>
        </p:spPr>
      </p:pic>
      <p:sp>
        <p:nvSpPr>
          <p:cNvPr id="45" name="角丸四角形吹き出し 44">
            <a:extLst>
              <a:ext uri="{FF2B5EF4-FFF2-40B4-BE49-F238E27FC236}">
                <a16:creationId xmlns:a16="http://schemas.microsoft.com/office/drawing/2014/main" id="{EFEE623F-E586-3341-A445-0BC1E6B92F81}"/>
              </a:ext>
            </a:extLst>
          </p:cNvPr>
          <p:cNvSpPr/>
          <p:nvPr/>
        </p:nvSpPr>
        <p:spPr>
          <a:xfrm>
            <a:off x="210239" y="4688114"/>
            <a:ext cx="2118648" cy="667657"/>
          </a:xfrm>
          <a:prstGeom prst="wedgeRoundRectCallout">
            <a:avLst>
              <a:gd name="adj1" fmla="val -20462"/>
              <a:gd name="adj2" fmla="val -10674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角丸四角形吹き出し 46">
            <a:extLst>
              <a:ext uri="{FF2B5EF4-FFF2-40B4-BE49-F238E27FC236}">
                <a16:creationId xmlns:a16="http://schemas.microsoft.com/office/drawing/2014/main" id="{945C5448-CF1A-9041-B3F7-16E25CAF971A}"/>
              </a:ext>
            </a:extLst>
          </p:cNvPr>
          <p:cNvSpPr/>
          <p:nvPr/>
        </p:nvSpPr>
        <p:spPr>
          <a:xfrm>
            <a:off x="3161426" y="4688113"/>
            <a:ext cx="2118648" cy="667657"/>
          </a:xfrm>
          <a:prstGeom prst="wedgeRoundRectCallout">
            <a:avLst>
              <a:gd name="adj1" fmla="val -21356"/>
              <a:gd name="adj2" fmla="val -101845"/>
              <a:gd name="adj3" fmla="val 16667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角丸四角形吹き出し 47">
            <a:extLst>
              <a:ext uri="{FF2B5EF4-FFF2-40B4-BE49-F238E27FC236}">
                <a16:creationId xmlns:a16="http://schemas.microsoft.com/office/drawing/2014/main" id="{88E84347-F43C-2543-A5BB-DE6283306B6D}"/>
              </a:ext>
            </a:extLst>
          </p:cNvPr>
          <p:cNvSpPr/>
          <p:nvPr/>
        </p:nvSpPr>
        <p:spPr>
          <a:xfrm>
            <a:off x="6738169" y="4688114"/>
            <a:ext cx="2118648" cy="734372"/>
          </a:xfrm>
          <a:prstGeom prst="wedgeRoundRectCallout">
            <a:avLst>
              <a:gd name="adj1" fmla="val -20624"/>
              <a:gd name="adj2" fmla="val -104802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角丸四角形吹き出し 48">
            <a:extLst>
              <a:ext uri="{FF2B5EF4-FFF2-40B4-BE49-F238E27FC236}">
                <a16:creationId xmlns:a16="http://schemas.microsoft.com/office/drawing/2014/main" id="{3EA7650D-178D-A747-86B8-B8A70893EDFE}"/>
              </a:ext>
            </a:extLst>
          </p:cNvPr>
          <p:cNvSpPr/>
          <p:nvPr/>
        </p:nvSpPr>
        <p:spPr>
          <a:xfrm>
            <a:off x="9855487" y="4688113"/>
            <a:ext cx="2118648" cy="754992"/>
          </a:xfrm>
          <a:prstGeom prst="wedgeRoundRectCallout">
            <a:avLst>
              <a:gd name="adj1" fmla="val -25745"/>
              <a:gd name="adj2" fmla="val -97550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0" name="グラフィックス 49" descr="ドキュメント">
            <a:extLst>
              <a:ext uri="{FF2B5EF4-FFF2-40B4-BE49-F238E27FC236}">
                <a16:creationId xmlns:a16="http://schemas.microsoft.com/office/drawing/2014/main" id="{B85C1CEC-5303-FB43-89D1-B4553335EE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50870" y="5422485"/>
            <a:ext cx="914400" cy="914400"/>
          </a:xfrm>
          <a:prstGeom prst="rect">
            <a:avLst/>
          </a:prstGeom>
        </p:spPr>
      </p:pic>
      <p:pic>
        <p:nvPicPr>
          <p:cNvPr id="51" name="グラフィックス 50" descr="ドキュメント">
            <a:extLst>
              <a:ext uri="{FF2B5EF4-FFF2-40B4-BE49-F238E27FC236}">
                <a16:creationId xmlns:a16="http://schemas.microsoft.com/office/drawing/2014/main" id="{0EA454C9-3A70-FB49-A1C6-130B4723717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78805" y="5422485"/>
            <a:ext cx="914400" cy="914400"/>
          </a:xfrm>
          <a:prstGeom prst="rect">
            <a:avLst/>
          </a:prstGeom>
        </p:spPr>
      </p:pic>
      <p:pic>
        <p:nvPicPr>
          <p:cNvPr id="52" name="グラフィックス 51" descr="ドキュメント">
            <a:extLst>
              <a:ext uri="{FF2B5EF4-FFF2-40B4-BE49-F238E27FC236}">
                <a16:creationId xmlns:a16="http://schemas.microsoft.com/office/drawing/2014/main" id="{930F96F4-3C6E-4542-A17E-1287930BF7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782241" y="5443104"/>
            <a:ext cx="914400" cy="914400"/>
          </a:xfrm>
          <a:prstGeom prst="rect">
            <a:avLst/>
          </a:prstGeom>
        </p:spPr>
      </p:pic>
      <p:pic>
        <p:nvPicPr>
          <p:cNvPr id="53" name="グラフィックス 52" descr="ドキュメント">
            <a:extLst>
              <a:ext uri="{FF2B5EF4-FFF2-40B4-BE49-F238E27FC236}">
                <a16:creationId xmlns:a16="http://schemas.microsoft.com/office/drawing/2014/main" id="{E448C06C-C3CD-CB41-B159-B10B0FF6C85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500039" y="5443104"/>
            <a:ext cx="914400" cy="914400"/>
          </a:xfrm>
          <a:prstGeom prst="rect">
            <a:avLst/>
          </a:prstGeom>
        </p:spPr>
      </p:pic>
      <p:pic>
        <p:nvPicPr>
          <p:cNvPr id="54" name="グラフィックス 53" descr="ドキュメント">
            <a:extLst>
              <a:ext uri="{FF2B5EF4-FFF2-40B4-BE49-F238E27FC236}">
                <a16:creationId xmlns:a16="http://schemas.microsoft.com/office/drawing/2014/main" id="{9E34A43A-06F9-1B4F-BBCA-CB34F06048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7629" y="6290034"/>
            <a:ext cx="914400" cy="914400"/>
          </a:xfrm>
          <a:prstGeom prst="rect">
            <a:avLst/>
          </a:prstGeom>
        </p:spPr>
      </p:pic>
      <p:pic>
        <p:nvPicPr>
          <p:cNvPr id="55" name="グラフィックス 54" descr="ドキュメント">
            <a:extLst>
              <a:ext uri="{FF2B5EF4-FFF2-40B4-BE49-F238E27FC236}">
                <a16:creationId xmlns:a16="http://schemas.microsoft.com/office/drawing/2014/main" id="{F3B103AE-08C0-CB48-9AED-2DC02FE409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1007" y="6313460"/>
            <a:ext cx="914400" cy="914400"/>
          </a:xfrm>
          <a:prstGeom prst="rect">
            <a:avLst/>
          </a:prstGeom>
        </p:spPr>
      </p:pic>
      <p:pic>
        <p:nvPicPr>
          <p:cNvPr id="56" name="グラフィックス 55" descr="ドキュメント">
            <a:extLst>
              <a:ext uri="{FF2B5EF4-FFF2-40B4-BE49-F238E27FC236}">
                <a16:creationId xmlns:a16="http://schemas.microsoft.com/office/drawing/2014/main" id="{59F1753D-EDE0-684B-B6C0-8EA5D8EF6F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86624" y="6354903"/>
            <a:ext cx="914400" cy="914400"/>
          </a:xfrm>
          <a:prstGeom prst="rect">
            <a:avLst/>
          </a:prstGeom>
        </p:spPr>
      </p:pic>
      <p:pic>
        <p:nvPicPr>
          <p:cNvPr id="57" name="グラフィックス 56" descr="ドキュメント">
            <a:extLst>
              <a:ext uri="{FF2B5EF4-FFF2-40B4-BE49-F238E27FC236}">
                <a16:creationId xmlns:a16="http://schemas.microsoft.com/office/drawing/2014/main" id="{90476FC7-D055-2141-95C3-A31AB83DAF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16154" y="6336885"/>
            <a:ext cx="914400" cy="914400"/>
          </a:xfrm>
          <a:prstGeom prst="rect">
            <a:avLst/>
          </a:prstGeom>
        </p:spPr>
      </p:pic>
      <p:pic>
        <p:nvPicPr>
          <p:cNvPr id="58" name="グラフィックス 57" descr="ドキュメント">
            <a:extLst>
              <a:ext uri="{FF2B5EF4-FFF2-40B4-BE49-F238E27FC236}">
                <a16:creationId xmlns:a16="http://schemas.microsoft.com/office/drawing/2014/main" id="{B14F0A8A-D8D0-9E4D-BB00-E6D1345625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44611" y="6347195"/>
            <a:ext cx="914400" cy="914400"/>
          </a:xfrm>
          <a:prstGeom prst="rect">
            <a:avLst/>
          </a:prstGeom>
        </p:spPr>
      </p:pic>
      <p:pic>
        <p:nvPicPr>
          <p:cNvPr id="59" name="グラフィックス 58" descr="ドキュメント">
            <a:extLst>
              <a:ext uri="{FF2B5EF4-FFF2-40B4-BE49-F238E27FC236}">
                <a16:creationId xmlns:a16="http://schemas.microsoft.com/office/drawing/2014/main" id="{19258C9C-49E5-E349-B2C3-87A0D96642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520313" y="6336885"/>
            <a:ext cx="914400" cy="914400"/>
          </a:xfrm>
          <a:prstGeom prst="rect">
            <a:avLst/>
          </a:prstGeom>
        </p:spPr>
      </p:pic>
      <p:pic>
        <p:nvPicPr>
          <p:cNvPr id="60" name="グラフィックス 59" descr="ドキュメント">
            <a:extLst>
              <a:ext uri="{FF2B5EF4-FFF2-40B4-BE49-F238E27FC236}">
                <a16:creationId xmlns:a16="http://schemas.microsoft.com/office/drawing/2014/main" id="{9D1BB50B-682E-6D40-97B6-E8D308E92A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11418" y="5443104"/>
            <a:ext cx="914400" cy="914400"/>
          </a:xfrm>
          <a:prstGeom prst="rect">
            <a:avLst/>
          </a:prstGeom>
        </p:spPr>
      </p:pic>
      <p:pic>
        <p:nvPicPr>
          <p:cNvPr id="61" name="グラフィックス 60" descr="ドキュメント">
            <a:extLst>
              <a:ext uri="{FF2B5EF4-FFF2-40B4-BE49-F238E27FC236}">
                <a16:creationId xmlns:a16="http://schemas.microsoft.com/office/drawing/2014/main" id="{CED0A9A1-EF8F-E24D-9166-E1185F01A9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96425" y="5434695"/>
            <a:ext cx="914400" cy="914400"/>
          </a:xfrm>
          <a:prstGeom prst="rect">
            <a:avLst/>
          </a:prstGeom>
        </p:spPr>
      </p:pic>
      <p:pic>
        <p:nvPicPr>
          <p:cNvPr id="62" name="グラフィックス 61" descr="ドキュメント">
            <a:extLst>
              <a:ext uri="{FF2B5EF4-FFF2-40B4-BE49-F238E27FC236}">
                <a16:creationId xmlns:a16="http://schemas.microsoft.com/office/drawing/2014/main" id="{40447A08-0B38-6E4D-A4AE-D6DC11FB14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53381" y="6231081"/>
            <a:ext cx="914400" cy="914400"/>
          </a:xfrm>
          <a:prstGeom prst="rect">
            <a:avLst/>
          </a:prstGeom>
        </p:spPr>
      </p:pic>
      <p:pic>
        <p:nvPicPr>
          <p:cNvPr id="63" name="グラフィックス 62" descr="ドキュメント">
            <a:extLst>
              <a:ext uri="{FF2B5EF4-FFF2-40B4-BE49-F238E27FC236}">
                <a16:creationId xmlns:a16="http://schemas.microsoft.com/office/drawing/2014/main" id="{4A7AF8D1-435F-6349-ACDD-1769905D22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349145" y="6245546"/>
            <a:ext cx="914400" cy="914400"/>
          </a:xfrm>
          <a:prstGeom prst="rect">
            <a:avLst/>
          </a:prstGeom>
        </p:spPr>
      </p:pic>
      <p:pic>
        <p:nvPicPr>
          <p:cNvPr id="64" name="グラフィックス 63" descr="ドキュメント">
            <a:extLst>
              <a:ext uri="{FF2B5EF4-FFF2-40B4-BE49-F238E27FC236}">
                <a16:creationId xmlns:a16="http://schemas.microsoft.com/office/drawing/2014/main" id="{F210AD5B-36E0-3845-B136-EF874CBE5C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055243" y="6257755"/>
            <a:ext cx="914400" cy="914400"/>
          </a:xfrm>
          <a:prstGeom prst="rect">
            <a:avLst/>
          </a:prstGeom>
        </p:spPr>
      </p:pic>
      <p:pic>
        <p:nvPicPr>
          <p:cNvPr id="65" name="グラフィックス 64" descr="ドキュメント">
            <a:extLst>
              <a:ext uri="{FF2B5EF4-FFF2-40B4-BE49-F238E27FC236}">
                <a16:creationId xmlns:a16="http://schemas.microsoft.com/office/drawing/2014/main" id="{43C22A63-34AC-0349-840B-5EC0FE9A16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31111" y="5443104"/>
            <a:ext cx="914400" cy="914400"/>
          </a:xfrm>
          <a:prstGeom prst="rect">
            <a:avLst/>
          </a:prstGeom>
        </p:spPr>
      </p:pic>
      <p:pic>
        <p:nvPicPr>
          <p:cNvPr id="66" name="グラフィックス 65" descr="ドキュメント">
            <a:extLst>
              <a:ext uri="{FF2B5EF4-FFF2-40B4-BE49-F238E27FC236}">
                <a16:creationId xmlns:a16="http://schemas.microsoft.com/office/drawing/2014/main" id="{C5C97C3F-7149-3446-AFC0-221A8881ED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168961" y="5471253"/>
            <a:ext cx="914400" cy="914400"/>
          </a:xfrm>
          <a:prstGeom prst="rect">
            <a:avLst/>
          </a:prstGeom>
        </p:spPr>
      </p:pic>
      <p:pic>
        <p:nvPicPr>
          <p:cNvPr id="67" name="グラフィックス 66" descr="ドキュメント">
            <a:extLst>
              <a:ext uri="{FF2B5EF4-FFF2-40B4-BE49-F238E27FC236}">
                <a16:creationId xmlns:a16="http://schemas.microsoft.com/office/drawing/2014/main" id="{1DC5C170-8BD9-1040-BBB6-1106267B28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44518" y="6272578"/>
            <a:ext cx="914400" cy="914400"/>
          </a:xfrm>
          <a:prstGeom prst="rect">
            <a:avLst/>
          </a:prstGeom>
        </p:spPr>
      </p:pic>
      <p:pic>
        <p:nvPicPr>
          <p:cNvPr id="68" name="グラフィックス 67" descr="ドキュメント">
            <a:extLst>
              <a:ext uri="{FF2B5EF4-FFF2-40B4-BE49-F238E27FC236}">
                <a16:creationId xmlns:a16="http://schemas.microsoft.com/office/drawing/2014/main" id="{418093AF-3715-C741-963A-72460D6DABE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05986" y="6317334"/>
            <a:ext cx="914400" cy="914400"/>
          </a:xfrm>
          <a:prstGeom prst="rect">
            <a:avLst/>
          </a:prstGeom>
        </p:spPr>
      </p:pic>
      <p:pic>
        <p:nvPicPr>
          <p:cNvPr id="69" name="グラフィックス 68" descr="ドキュメント">
            <a:extLst>
              <a:ext uri="{FF2B5EF4-FFF2-40B4-BE49-F238E27FC236}">
                <a16:creationId xmlns:a16="http://schemas.microsoft.com/office/drawing/2014/main" id="{CF2082B6-A80D-9B49-B92B-1564462233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197902" y="6321367"/>
            <a:ext cx="914400" cy="914400"/>
          </a:xfrm>
          <a:prstGeom prst="rect">
            <a:avLst/>
          </a:prstGeom>
        </p:spPr>
      </p:pic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EEB9FB5F-BD39-B04F-B638-21FC54CD6172}"/>
              </a:ext>
            </a:extLst>
          </p:cNvPr>
          <p:cNvSpPr txBox="1"/>
          <p:nvPr/>
        </p:nvSpPr>
        <p:spPr>
          <a:xfrm>
            <a:off x="1426114" y="3401183"/>
            <a:ext cx="1151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営業職</a:t>
            </a:r>
            <a:r>
              <a:rPr kumimoji="1" lang="en-US" altLang="ja-JP" dirty="0"/>
              <a:t> </a:t>
            </a:r>
          </a:p>
          <a:p>
            <a:r>
              <a:rPr lang="en-US" altLang="ja-JP" dirty="0"/>
              <a:t>WW</a:t>
            </a:r>
            <a:r>
              <a:rPr kumimoji="1" lang="ja-JP" altLang="en-US"/>
              <a:t>さん</a:t>
            </a:r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08B1E502-8D3D-7F41-8562-D6D2A4C82E2D}"/>
              </a:ext>
            </a:extLst>
          </p:cNvPr>
          <p:cNvSpPr txBox="1"/>
          <p:nvPr/>
        </p:nvSpPr>
        <p:spPr>
          <a:xfrm>
            <a:off x="4315632" y="3401183"/>
            <a:ext cx="1470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マーケター</a:t>
            </a:r>
            <a:r>
              <a:rPr kumimoji="1" lang="en-US" altLang="ja-JP" dirty="0"/>
              <a:t> </a:t>
            </a:r>
          </a:p>
          <a:p>
            <a:r>
              <a:rPr kumimoji="1" lang="en-US" altLang="ja-JP" dirty="0"/>
              <a:t>XX</a:t>
            </a:r>
            <a:r>
              <a:rPr kumimoji="1" lang="ja-JP" altLang="en-US"/>
              <a:t>さん</a:t>
            </a: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02A09130-4A01-AA43-89D3-07605F678E88}"/>
              </a:ext>
            </a:extLst>
          </p:cNvPr>
          <p:cNvSpPr txBox="1"/>
          <p:nvPr/>
        </p:nvSpPr>
        <p:spPr>
          <a:xfrm>
            <a:off x="7781294" y="3401183"/>
            <a:ext cx="1741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UX</a:t>
            </a:r>
            <a:r>
              <a:rPr kumimoji="1" lang="ja-JP" altLang="en-US"/>
              <a:t>デザイナー</a:t>
            </a:r>
            <a:r>
              <a:rPr kumimoji="1" lang="en-US" altLang="ja-JP" dirty="0"/>
              <a:t> </a:t>
            </a:r>
          </a:p>
          <a:p>
            <a:r>
              <a:rPr lang="en-US" altLang="ja-JP" dirty="0"/>
              <a:t>YY</a:t>
            </a:r>
            <a:r>
              <a:rPr kumimoji="1" lang="ja-JP" altLang="en-US"/>
              <a:t>さん</a:t>
            </a: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1E5F85A2-F89B-1B47-91F5-03B7A504B712}"/>
              </a:ext>
            </a:extLst>
          </p:cNvPr>
          <p:cNvSpPr txBox="1"/>
          <p:nvPr/>
        </p:nvSpPr>
        <p:spPr>
          <a:xfrm>
            <a:off x="10755329" y="3366912"/>
            <a:ext cx="1741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デザイナー</a:t>
            </a:r>
            <a:r>
              <a:rPr kumimoji="1" lang="en-US" altLang="ja-JP" dirty="0"/>
              <a:t> </a:t>
            </a:r>
          </a:p>
          <a:p>
            <a:r>
              <a:rPr kumimoji="1" lang="en-US" altLang="ja-JP" dirty="0"/>
              <a:t>ZZ</a:t>
            </a:r>
            <a:r>
              <a:rPr kumimoji="1" lang="ja-JP" altLang="en-US"/>
              <a:t>さん</a:t>
            </a:r>
          </a:p>
        </p:txBody>
      </p:sp>
      <p:pic>
        <p:nvPicPr>
          <p:cNvPr id="75" name="グラフィックス 74" descr="取り出し">
            <a:extLst>
              <a:ext uri="{FF2B5EF4-FFF2-40B4-BE49-F238E27FC236}">
                <a16:creationId xmlns:a16="http://schemas.microsoft.com/office/drawing/2014/main" id="{8DA8D42C-41DC-7D45-99F8-D5D43505E0B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0800000">
            <a:off x="5638800" y="2971800"/>
            <a:ext cx="914400" cy="914400"/>
          </a:xfrm>
          <a:prstGeom prst="rect">
            <a:avLst/>
          </a:prstGeom>
        </p:spPr>
      </p:pic>
      <p:pic>
        <p:nvPicPr>
          <p:cNvPr id="77" name="グラフィックス 76" descr="再生">
            <a:extLst>
              <a:ext uri="{FF2B5EF4-FFF2-40B4-BE49-F238E27FC236}">
                <a16:creationId xmlns:a16="http://schemas.microsoft.com/office/drawing/2014/main" id="{41CB4FA0-FF54-6A4C-9A85-BD5AC43FE4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5400000">
            <a:off x="14074446" y="276604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830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968E9B5E-D94D-2D45-92A5-7A2DB036ABEE}"/>
              </a:ext>
            </a:extLst>
          </p:cNvPr>
          <p:cNvSpPr/>
          <p:nvPr/>
        </p:nvSpPr>
        <p:spPr>
          <a:xfrm>
            <a:off x="338667" y="247506"/>
            <a:ext cx="11514666" cy="6362988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コンテンツ プレースホルダー 8">
            <a:extLst>
              <a:ext uri="{FF2B5EF4-FFF2-40B4-BE49-F238E27FC236}">
                <a16:creationId xmlns:a16="http://schemas.microsoft.com/office/drawing/2014/main" id="{6D3D08E1-3AFB-8540-BFFF-E28D7C8B8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440129" y="-1628802"/>
            <a:ext cx="4080805" cy="5571066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2F2599D-60D8-A448-B135-267163FFDF4F}"/>
              </a:ext>
            </a:extLst>
          </p:cNvPr>
          <p:cNvSpPr txBox="1"/>
          <p:nvPr/>
        </p:nvSpPr>
        <p:spPr>
          <a:xfrm>
            <a:off x="1350929" y="495012"/>
            <a:ext cx="9665718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4000"/>
              <a:t>キャリア形成のための</a:t>
            </a:r>
            <a:endParaRPr lang="en-US" altLang="ja-JP" sz="4000" dirty="0"/>
          </a:p>
          <a:p>
            <a:pPr algn="ctr"/>
            <a:r>
              <a:rPr lang="ja-JP" altLang="en-US" sz="4000"/>
              <a:t>情報収集プラットフォーム</a:t>
            </a:r>
            <a:endParaRPr kumimoji="1" lang="ja-JP" altLang="en-US" sz="400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E3840A2-8EC9-1F49-9EF2-F3292C023257}"/>
              </a:ext>
            </a:extLst>
          </p:cNvPr>
          <p:cNvSpPr txBox="1"/>
          <p:nvPr/>
        </p:nvSpPr>
        <p:spPr>
          <a:xfrm>
            <a:off x="1401729" y="2105561"/>
            <a:ext cx="4945042" cy="37856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/>
              <a:t>ブックマーク</a:t>
            </a:r>
            <a:endParaRPr kumimoji="1" lang="en-US" altLang="ja-JP" sz="4800" dirty="0"/>
          </a:p>
          <a:p>
            <a:pPr algn="ctr"/>
            <a:r>
              <a:rPr kumimoji="1" lang="ja-JP" altLang="en-US" sz="4800"/>
              <a:t>から繋がる</a:t>
            </a:r>
            <a:endParaRPr kumimoji="1" lang="en-US" altLang="ja-JP" sz="4800" dirty="0"/>
          </a:p>
          <a:p>
            <a:pPr algn="ctr"/>
            <a:r>
              <a:rPr kumimoji="1" lang="ja-JP" altLang="en-US" sz="4800"/>
              <a:t>興味関心</a:t>
            </a:r>
            <a:endParaRPr kumimoji="1" lang="en-US" altLang="ja-JP" sz="4800" dirty="0"/>
          </a:p>
          <a:p>
            <a:pPr algn="ctr"/>
            <a:r>
              <a:rPr kumimoji="1" lang="ja-JP" altLang="en-US" sz="4800"/>
              <a:t>ネットワーク</a:t>
            </a:r>
            <a:endParaRPr kumimoji="1" lang="en-US" altLang="ja-JP" sz="4800" dirty="0"/>
          </a:p>
          <a:p>
            <a:pPr algn="ctr"/>
            <a:r>
              <a:rPr kumimoji="1" lang="ja-JP" altLang="en-US" sz="4800"/>
              <a:t>システム</a:t>
            </a:r>
          </a:p>
        </p:txBody>
      </p:sp>
      <p:pic>
        <p:nvPicPr>
          <p:cNvPr id="11" name="図 10" descr="スクリーンショット, 道路 が含まれている画像&#10;&#10;自動的に生成された説明">
            <a:extLst>
              <a:ext uri="{FF2B5EF4-FFF2-40B4-BE49-F238E27FC236}">
                <a16:creationId xmlns:a16="http://schemas.microsoft.com/office/drawing/2014/main" id="{F2308AE7-D99D-EC4A-830E-CB3374211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3334" y="-1697566"/>
            <a:ext cx="4136515" cy="5571066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4B7BF58F-3068-2543-8A4F-9C3582E14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3333" y="3873500"/>
            <a:ext cx="4136515" cy="2984500"/>
          </a:xfrm>
          <a:prstGeom prst="rect">
            <a:avLst/>
          </a:prstGeom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6EBEEA6-5571-7047-A036-466F060F5CC6}"/>
              </a:ext>
            </a:extLst>
          </p:cNvPr>
          <p:cNvSpPr txBox="1"/>
          <p:nvPr/>
        </p:nvSpPr>
        <p:spPr>
          <a:xfrm>
            <a:off x="6461071" y="2105561"/>
            <a:ext cx="4694271" cy="37856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/>
              <a:t>参考になる</a:t>
            </a:r>
            <a:endParaRPr kumimoji="1" lang="en-US" altLang="ja-JP" sz="4800" dirty="0"/>
          </a:p>
          <a:p>
            <a:pPr algn="ctr"/>
            <a:r>
              <a:rPr kumimoji="1" lang="ja-JP" altLang="en-US" sz="4800"/>
              <a:t>キャリアを</a:t>
            </a:r>
            <a:endParaRPr kumimoji="1" lang="en-US" altLang="ja-JP" sz="4800" dirty="0"/>
          </a:p>
          <a:p>
            <a:pPr algn="ctr"/>
            <a:r>
              <a:rPr kumimoji="1" lang="ja-JP" altLang="en-US" sz="4800"/>
              <a:t>検索できる</a:t>
            </a:r>
            <a:endParaRPr kumimoji="1" lang="en-US" altLang="ja-JP" sz="4800" dirty="0"/>
          </a:p>
          <a:p>
            <a:pPr algn="ctr"/>
            <a:r>
              <a:rPr kumimoji="1" lang="ja-JP" altLang="en-US" sz="4800"/>
              <a:t>キャリアパス</a:t>
            </a:r>
            <a:endParaRPr kumimoji="1" lang="en-US" altLang="ja-JP" sz="4800" dirty="0"/>
          </a:p>
          <a:p>
            <a:pPr algn="ctr"/>
            <a:r>
              <a:rPr kumimoji="1" lang="ja-JP" altLang="en-US" sz="4800"/>
              <a:t>可視化ツール</a:t>
            </a:r>
            <a:endParaRPr kumimoji="1" lang="en-US" altLang="ja-JP" sz="4800" dirty="0"/>
          </a:p>
        </p:txBody>
      </p:sp>
    </p:spTree>
    <p:extLst>
      <p:ext uri="{BB962C8B-B14F-4D97-AF65-F5344CB8AC3E}">
        <p14:creationId xmlns:p14="http://schemas.microsoft.com/office/powerpoint/2010/main" val="3210476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8">
            <a:extLst>
              <a:ext uri="{FF2B5EF4-FFF2-40B4-BE49-F238E27FC236}">
                <a16:creationId xmlns:a16="http://schemas.microsoft.com/office/drawing/2014/main" id="{289F8BF7-41BD-7C41-A4FA-DF39BAC836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27397" y="643466"/>
            <a:ext cx="4408618" cy="601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33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9894973-5668-3541-8C96-5C5C4549E4DA}"/>
              </a:ext>
            </a:extLst>
          </p:cNvPr>
          <p:cNvSpPr txBox="1"/>
          <p:nvPr/>
        </p:nvSpPr>
        <p:spPr>
          <a:xfrm>
            <a:off x="771717" y="5623193"/>
            <a:ext cx="12727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/>
              <a:t>2016</a:t>
            </a:r>
            <a:endParaRPr kumimoji="1" lang="ja-JP" altLang="en-US" sz="36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8D35398-4D20-224F-9B81-C08F35FF02D9}"/>
              </a:ext>
            </a:extLst>
          </p:cNvPr>
          <p:cNvSpPr txBox="1"/>
          <p:nvPr/>
        </p:nvSpPr>
        <p:spPr>
          <a:xfrm>
            <a:off x="4568012" y="5236039"/>
            <a:ext cx="15279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dirty="0"/>
              <a:t>2017</a:t>
            </a:r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125260B-D85D-AE4B-89F8-0E5AA566E906}"/>
              </a:ext>
            </a:extLst>
          </p:cNvPr>
          <p:cNvSpPr txBox="1"/>
          <p:nvPr/>
        </p:nvSpPr>
        <p:spPr>
          <a:xfrm>
            <a:off x="9101129" y="4741652"/>
            <a:ext cx="15948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dirty="0"/>
              <a:t>2018</a:t>
            </a:r>
            <a:endParaRPr kumimoji="1" lang="ja-JP" altLang="en-US" sz="400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75E7F47-EB08-1A42-B42E-85A1D8BE9DB4}"/>
              </a:ext>
            </a:extLst>
          </p:cNvPr>
          <p:cNvSpPr txBox="1"/>
          <p:nvPr/>
        </p:nvSpPr>
        <p:spPr>
          <a:xfrm>
            <a:off x="237754" y="-973583"/>
            <a:ext cx="4297999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興味・関心の変遷</a:t>
            </a:r>
          </a:p>
        </p:txBody>
      </p:sp>
      <p:graphicFrame>
        <p:nvGraphicFramePr>
          <p:cNvPr id="2" name="グラフ 1">
            <a:extLst>
              <a:ext uri="{FF2B5EF4-FFF2-40B4-BE49-F238E27FC236}">
                <a16:creationId xmlns:a16="http://schemas.microsoft.com/office/drawing/2014/main" id="{6EDF23E4-4610-6A49-B1C7-6158028FF4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861056"/>
              </p:ext>
            </p:extLst>
          </p:nvPr>
        </p:nvGraphicFramePr>
        <p:xfrm>
          <a:off x="-855655" y="2416179"/>
          <a:ext cx="4954148" cy="3207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グラフ 12">
            <a:extLst>
              <a:ext uri="{FF2B5EF4-FFF2-40B4-BE49-F238E27FC236}">
                <a16:creationId xmlns:a16="http://schemas.microsoft.com/office/drawing/2014/main" id="{7B72FE52-3FDD-8249-980A-C03B61260A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6789741"/>
              </p:ext>
            </p:extLst>
          </p:nvPr>
        </p:nvGraphicFramePr>
        <p:xfrm>
          <a:off x="2121459" y="1038506"/>
          <a:ext cx="6065953" cy="39441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グラフ 13">
            <a:extLst>
              <a:ext uri="{FF2B5EF4-FFF2-40B4-BE49-F238E27FC236}">
                <a16:creationId xmlns:a16="http://schemas.microsoft.com/office/drawing/2014/main" id="{39E3C3D3-BA0D-F34C-AE45-7294EE5C31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9670053"/>
              </p:ext>
            </p:extLst>
          </p:nvPr>
        </p:nvGraphicFramePr>
        <p:xfrm>
          <a:off x="6419976" y="45145"/>
          <a:ext cx="6784579" cy="46965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四角形吹き出し 3">
            <a:extLst>
              <a:ext uri="{FF2B5EF4-FFF2-40B4-BE49-F238E27FC236}">
                <a16:creationId xmlns:a16="http://schemas.microsoft.com/office/drawing/2014/main" id="{BBB281D5-1296-3542-8782-4C73FD26BFDB}"/>
              </a:ext>
            </a:extLst>
          </p:cNvPr>
          <p:cNvSpPr/>
          <p:nvPr/>
        </p:nvSpPr>
        <p:spPr>
          <a:xfrm>
            <a:off x="991892" y="603775"/>
            <a:ext cx="2324745" cy="1411005"/>
          </a:xfrm>
          <a:prstGeom prst="wedgeRectCallout">
            <a:avLst>
              <a:gd name="adj1" fmla="val 3614"/>
              <a:gd name="adj2" fmla="val 154765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FC0816C-BFA3-9447-BDAC-634ED44A667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764" t="14131" r="24441" b="20902"/>
          <a:stretch/>
        </p:blipFill>
        <p:spPr>
          <a:xfrm>
            <a:off x="1096538" y="829032"/>
            <a:ext cx="650930" cy="960489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C40A217E-EE0E-9247-9A2A-1920B37E7D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764" t="14131" r="24441" b="20902"/>
          <a:stretch/>
        </p:blipFill>
        <p:spPr>
          <a:xfrm>
            <a:off x="1844519" y="829031"/>
            <a:ext cx="650929" cy="960489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B9E35FA2-F130-E846-8E72-93B89EF36C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764" t="14131" r="24441" b="20902"/>
          <a:stretch/>
        </p:blipFill>
        <p:spPr>
          <a:xfrm>
            <a:off x="2600095" y="822769"/>
            <a:ext cx="650929" cy="960489"/>
          </a:xfrm>
          <a:prstGeom prst="rect">
            <a:avLst/>
          </a:prstGeom>
        </p:spPr>
      </p:pic>
      <p:sp>
        <p:nvSpPr>
          <p:cNvPr id="19" name="四角形吹き出し 18">
            <a:extLst>
              <a:ext uri="{FF2B5EF4-FFF2-40B4-BE49-F238E27FC236}">
                <a16:creationId xmlns:a16="http://schemas.microsoft.com/office/drawing/2014/main" id="{8510B76B-DC3E-1243-BBE8-67F235A4AEA4}"/>
              </a:ext>
            </a:extLst>
          </p:cNvPr>
          <p:cNvSpPr/>
          <p:nvPr/>
        </p:nvSpPr>
        <p:spPr>
          <a:xfrm>
            <a:off x="6294753" y="5113991"/>
            <a:ext cx="2324745" cy="1411005"/>
          </a:xfrm>
          <a:prstGeom prst="wedgeRectCallout">
            <a:avLst>
              <a:gd name="adj1" fmla="val -58387"/>
              <a:gd name="adj2" fmla="val -16816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F9D07C31-03C3-0949-BC59-52F2EBD4358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764" t="14131" r="24441" b="20902"/>
          <a:stretch/>
        </p:blipFill>
        <p:spPr>
          <a:xfrm>
            <a:off x="6419976" y="5309035"/>
            <a:ext cx="650929" cy="960489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11EEA69A-0BC4-C949-A590-640E756EAE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764" t="14131" r="24441" b="20902"/>
          <a:stretch/>
        </p:blipFill>
        <p:spPr>
          <a:xfrm>
            <a:off x="7194272" y="5309035"/>
            <a:ext cx="650929" cy="960489"/>
          </a:xfrm>
          <a:prstGeom prst="rect">
            <a:avLst/>
          </a:prstGeom>
        </p:spPr>
      </p:pic>
      <p:pic>
        <p:nvPicPr>
          <p:cNvPr id="22" name="図 21">
            <a:extLst>
              <a:ext uri="{FF2B5EF4-FFF2-40B4-BE49-F238E27FC236}">
                <a16:creationId xmlns:a16="http://schemas.microsoft.com/office/drawing/2014/main" id="{9847D232-8129-5840-9337-14AA3B1A98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764" t="14131" r="24441" b="20902"/>
          <a:stretch/>
        </p:blipFill>
        <p:spPr>
          <a:xfrm>
            <a:off x="7883920" y="5309035"/>
            <a:ext cx="650929" cy="960489"/>
          </a:xfrm>
          <a:prstGeom prst="rect">
            <a:avLst/>
          </a:prstGeom>
        </p:spPr>
      </p:pic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3E89B384-D271-3A40-9D3D-FCC217607D56}"/>
              </a:ext>
            </a:extLst>
          </p:cNvPr>
          <p:cNvGrpSpPr/>
          <p:nvPr/>
        </p:nvGrpSpPr>
        <p:grpSpPr>
          <a:xfrm>
            <a:off x="13373874" y="3898030"/>
            <a:ext cx="2324745" cy="1411005"/>
            <a:chOff x="13373874" y="3898030"/>
            <a:chExt cx="2324745" cy="1411005"/>
          </a:xfrm>
        </p:grpSpPr>
        <p:sp>
          <p:nvSpPr>
            <p:cNvPr id="23" name="四角形吹き出し 22">
              <a:extLst>
                <a:ext uri="{FF2B5EF4-FFF2-40B4-BE49-F238E27FC236}">
                  <a16:creationId xmlns:a16="http://schemas.microsoft.com/office/drawing/2014/main" id="{58AB5E41-D71F-C74A-AA20-5432A4EF9B36}"/>
                </a:ext>
              </a:extLst>
            </p:cNvPr>
            <p:cNvSpPr/>
            <p:nvPr/>
          </p:nvSpPr>
          <p:spPr>
            <a:xfrm>
              <a:off x="13373874" y="3898030"/>
              <a:ext cx="2324745" cy="1411005"/>
            </a:xfrm>
            <a:prstGeom prst="wedgeRectCallout">
              <a:avLst>
                <a:gd name="adj1" fmla="val -58387"/>
                <a:gd name="adj2" fmla="val -16816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4" name="図 23">
              <a:extLst>
                <a:ext uri="{FF2B5EF4-FFF2-40B4-BE49-F238E27FC236}">
                  <a16:creationId xmlns:a16="http://schemas.microsoft.com/office/drawing/2014/main" id="{9A659569-D034-5240-9418-DA0F927509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3764" t="14131" r="24441" b="20902"/>
            <a:stretch/>
          </p:blipFill>
          <p:spPr>
            <a:xfrm>
              <a:off x="15040036" y="4072651"/>
              <a:ext cx="650929" cy="960489"/>
            </a:xfrm>
            <a:prstGeom prst="rect">
              <a:avLst/>
            </a:prstGeom>
          </p:spPr>
        </p:pic>
        <p:pic>
          <p:nvPicPr>
            <p:cNvPr id="25" name="図 24">
              <a:extLst>
                <a:ext uri="{FF2B5EF4-FFF2-40B4-BE49-F238E27FC236}">
                  <a16:creationId xmlns:a16="http://schemas.microsoft.com/office/drawing/2014/main" id="{33CAEF09-17F8-BB44-B084-2AB04D97DE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3764" t="14131" r="24441" b="20902"/>
            <a:stretch/>
          </p:blipFill>
          <p:spPr>
            <a:xfrm>
              <a:off x="13492127" y="4183092"/>
              <a:ext cx="650929" cy="960489"/>
            </a:xfrm>
            <a:prstGeom prst="rect">
              <a:avLst/>
            </a:prstGeom>
          </p:spPr>
        </p:pic>
        <p:pic>
          <p:nvPicPr>
            <p:cNvPr id="26" name="図 25">
              <a:extLst>
                <a:ext uri="{FF2B5EF4-FFF2-40B4-BE49-F238E27FC236}">
                  <a16:creationId xmlns:a16="http://schemas.microsoft.com/office/drawing/2014/main" id="{DA82EF66-277D-A14B-B670-BFCFE92733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3764" t="14131" r="24441" b="20902"/>
            <a:stretch/>
          </p:blipFill>
          <p:spPr>
            <a:xfrm>
              <a:off x="14261308" y="4123287"/>
              <a:ext cx="650929" cy="9604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9248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22748952-2A10-F94C-9449-5F5D376C6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833" y="1286933"/>
            <a:ext cx="9948333" cy="5571067"/>
          </a:xfrm>
          <a:prstGeom prst="rect">
            <a:avLst/>
          </a:prstGeom>
        </p:spPr>
      </p:pic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44C5F5EE-BCC9-C946-A469-4304C47D602D}"/>
              </a:ext>
            </a:extLst>
          </p:cNvPr>
          <p:cNvGrpSpPr/>
          <p:nvPr/>
        </p:nvGrpSpPr>
        <p:grpSpPr>
          <a:xfrm>
            <a:off x="9768891" y="48030"/>
            <a:ext cx="2324745" cy="1411005"/>
            <a:chOff x="13373874" y="3898030"/>
            <a:chExt cx="2324745" cy="1411005"/>
          </a:xfrm>
        </p:grpSpPr>
        <p:sp>
          <p:nvSpPr>
            <p:cNvPr id="6" name="四角形吹き出し 5">
              <a:extLst>
                <a:ext uri="{FF2B5EF4-FFF2-40B4-BE49-F238E27FC236}">
                  <a16:creationId xmlns:a16="http://schemas.microsoft.com/office/drawing/2014/main" id="{E6DB653A-7FA4-B945-9AFF-CDFDCDBA7307}"/>
                </a:ext>
              </a:extLst>
            </p:cNvPr>
            <p:cNvSpPr/>
            <p:nvPr/>
          </p:nvSpPr>
          <p:spPr>
            <a:xfrm>
              <a:off x="13373874" y="3898030"/>
              <a:ext cx="2324745" cy="1411005"/>
            </a:xfrm>
            <a:prstGeom prst="wedgeRectCallout">
              <a:avLst>
                <a:gd name="adj1" fmla="val -38720"/>
                <a:gd name="adj2" fmla="val 163064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F69CE075-C29F-714D-B41C-A2FAC9FE9F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4" t="14131" r="24441" b="20902"/>
            <a:stretch/>
          </p:blipFill>
          <p:spPr>
            <a:xfrm>
              <a:off x="15040036" y="4072651"/>
              <a:ext cx="650929" cy="960489"/>
            </a:xfrm>
            <a:prstGeom prst="rect">
              <a:avLst/>
            </a:prstGeom>
          </p:spPr>
        </p:pic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B681DDB9-ADE6-CC49-9656-77DD0062EF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4" t="14131" r="24441" b="20902"/>
            <a:stretch/>
          </p:blipFill>
          <p:spPr>
            <a:xfrm>
              <a:off x="13492127" y="4183092"/>
              <a:ext cx="650929" cy="960489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FAC007AC-4AF3-9F49-98A0-300F7AB691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4" t="14131" r="24441" b="20902"/>
            <a:stretch/>
          </p:blipFill>
          <p:spPr>
            <a:xfrm>
              <a:off x="14261308" y="4123287"/>
              <a:ext cx="650929" cy="9604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743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B160FD9B-221C-5747-B6E3-BD5B0BA6A4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112"/>
          <a:stretch/>
        </p:blipFill>
        <p:spPr>
          <a:xfrm>
            <a:off x="9150213" y="4224496"/>
            <a:ext cx="2971800" cy="2563631"/>
          </a:xfrm>
          <a:prstGeom prst="rect">
            <a:avLst/>
          </a:prstGeom>
        </p:spPr>
      </p:pic>
      <p:sp>
        <p:nvSpPr>
          <p:cNvPr id="6" name="円/楕円 5">
            <a:extLst>
              <a:ext uri="{FF2B5EF4-FFF2-40B4-BE49-F238E27FC236}">
                <a16:creationId xmlns:a16="http://schemas.microsoft.com/office/drawing/2014/main" id="{F7619971-F62D-9D45-A7A5-457A4E20A256}"/>
              </a:ext>
            </a:extLst>
          </p:cNvPr>
          <p:cNvSpPr/>
          <p:nvPr/>
        </p:nvSpPr>
        <p:spPr>
          <a:xfrm>
            <a:off x="920163" y="4224496"/>
            <a:ext cx="1531746" cy="1511141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>
            <a:extLst>
              <a:ext uri="{FF2B5EF4-FFF2-40B4-BE49-F238E27FC236}">
                <a16:creationId xmlns:a16="http://schemas.microsoft.com/office/drawing/2014/main" id="{F530F282-9540-8449-9B2A-681DE8C9C0DC}"/>
              </a:ext>
            </a:extLst>
          </p:cNvPr>
          <p:cNvSpPr/>
          <p:nvPr/>
        </p:nvSpPr>
        <p:spPr>
          <a:xfrm>
            <a:off x="8071054" y="161721"/>
            <a:ext cx="3612265" cy="349166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7896F6F2-99FF-C644-8998-6CDDB50E0F8C}"/>
              </a:ext>
            </a:extLst>
          </p:cNvPr>
          <p:cNvSpPr/>
          <p:nvPr/>
        </p:nvSpPr>
        <p:spPr>
          <a:xfrm>
            <a:off x="3480482" y="2316163"/>
            <a:ext cx="2706381" cy="256363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9894973-5668-3541-8C96-5C5C4549E4DA}"/>
              </a:ext>
            </a:extLst>
          </p:cNvPr>
          <p:cNvSpPr txBox="1"/>
          <p:nvPr/>
        </p:nvSpPr>
        <p:spPr>
          <a:xfrm>
            <a:off x="1237929" y="5969726"/>
            <a:ext cx="77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2016</a:t>
            </a:r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8D35398-4D20-224F-9B81-C08F35FF02D9}"/>
              </a:ext>
            </a:extLst>
          </p:cNvPr>
          <p:cNvSpPr txBox="1"/>
          <p:nvPr/>
        </p:nvSpPr>
        <p:spPr>
          <a:xfrm>
            <a:off x="4465704" y="4980066"/>
            <a:ext cx="77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2017</a:t>
            </a:r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125260B-D85D-AE4B-89F8-0E5AA566E906}"/>
              </a:ext>
            </a:extLst>
          </p:cNvPr>
          <p:cNvSpPr txBox="1"/>
          <p:nvPr/>
        </p:nvSpPr>
        <p:spPr>
          <a:xfrm>
            <a:off x="9491832" y="3717982"/>
            <a:ext cx="77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2018</a:t>
            </a:r>
            <a:endParaRPr kumimoji="1" lang="ja-JP" altLang="en-US"/>
          </a:p>
        </p:txBody>
      </p:sp>
      <p:sp>
        <p:nvSpPr>
          <p:cNvPr id="13" name="雲形吹き出し 12">
            <a:extLst>
              <a:ext uri="{FF2B5EF4-FFF2-40B4-BE49-F238E27FC236}">
                <a16:creationId xmlns:a16="http://schemas.microsoft.com/office/drawing/2014/main" id="{E6B08756-2D4D-2642-9E0B-C330A164565A}"/>
              </a:ext>
            </a:extLst>
          </p:cNvPr>
          <p:cNvSpPr/>
          <p:nvPr/>
        </p:nvSpPr>
        <p:spPr>
          <a:xfrm rot="8608852" flipH="1">
            <a:off x="6051814" y="4350032"/>
            <a:ext cx="2136030" cy="1916894"/>
          </a:xfrm>
          <a:prstGeom prst="cloudCallou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雲形吹き出し 13">
            <a:extLst>
              <a:ext uri="{FF2B5EF4-FFF2-40B4-BE49-F238E27FC236}">
                <a16:creationId xmlns:a16="http://schemas.microsoft.com/office/drawing/2014/main" id="{F2A07FAB-D23E-564A-8896-E5C808A255E3}"/>
              </a:ext>
            </a:extLst>
          </p:cNvPr>
          <p:cNvSpPr/>
          <p:nvPr/>
        </p:nvSpPr>
        <p:spPr>
          <a:xfrm rot="19884583" flipH="1">
            <a:off x="1126388" y="506044"/>
            <a:ext cx="2651046" cy="2110525"/>
          </a:xfrm>
          <a:prstGeom prst="cloudCallou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雲形吹き出し 14">
            <a:extLst>
              <a:ext uri="{FF2B5EF4-FFF2-40B4-BE49-F238E27FC236}">
                <a16:creationId xmlns:a16="http://schemas.microsoft.com/office/drawing/2014/main" id="{8DC300B2-4BA3-184D-9E24-0D78D1A8F62A}"/>
              </a:ext>
            </a:extLst>
          </p:cNvPr>
          <p:cNvSpPr/>
          <p:nvPr/>
        </p:nvSpPr>
        <p:spPr>
          <a:xfrm rot="2055152">
            <a:off x="5041408" y="382624"/>
            <a:ext cx="2504418" cy="1814713"/>
          </a:xfrm>
          <a:prstGeom prst="cloudCallout">
            <a:avLst>
              <a:gd name="adj1" fmla="val -7733"/>
              <a:gd name="adj2" fmla="val 73703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雲形吹き出し 15">
            <a:extLst>
              <a:ext uri="{FF2B5EF4-FFF2-40B4-BE49-F238E27FC236}">
                <a16:creationId xmlns:a16="http://schemas.microsoft.com/office/drawing/2014/main" id="{ED7E868D-429F-944E-8614-7E031907875B}"/>
              </a:ext>
            </a:extLst>
          </p:cNvPr>
          <p:cNvSpPr/>
          <p:nvPr/>
        </p:nvSpPr>
        <p:spPr>
          <a:xfrm rot="14183268" flipH="1">
            <a:off x="958753" y="4397165"/>
            <a:ext cx="2099767" cy="1952428"/>
          </a:xfrm>
          <a:prstGeom prst="cloudCallout">
            <a:avLst>
              <a:gd name="adj1" fmla="val -13180"/>
              <a:gd name="adj2" fmla="val 89293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E67F5838-007C-374D-B842-392BE42E6B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91" t="8892" r="16045" b="19312"/>
          <a:stretch/>
        </p:blipFill>
        <p:spPr>
          <a:xfrm>
            <a:off x="5818576" y="717722"/>
            <a:ext cx="950082" cy="1144515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562B9188-8718-7340-9F8E-2B6196EC6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8637" y="927102"/>
            <a:ext cx="950082" cy="1268408"/>
          </a:xfrm>
          <a:prstGeom prst="rect">
            <a:avLst/>
          </a:prstGeom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A5A0733A-FFA1-EA48-9391-13F4DD1BCD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7284" y="4797814"/>
            <a:ext cx="937823" cy="937823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849A66F8-F1F0-564C-9780-5A2F005F08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2525" y="4925584"/>
            <a:ext cx="1152222" cy="863054"/>
          </a:xfrm>
          <a:prstGeom prst="rect">
            <a:avLst/>
          </a:prstGeom>
        </p:spPr>
      </p:pic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604E8D8-1E4F-5340-A039-8C00D228EE5D}"/>
              </a:ext>
            </a:extLst>
          </p:cNvPr>
          <p:cNvSpPr txBox="1"/>
          <p:nvPr/>
        </p:nvSpPr>
        <p:spPr>
          <a:xfrm>
            <a:off x="1999979" y="2258752"/>
            <a:ext cx="9500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000"/>
              <a:t>モデル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2253DAF5-C154-3342-9E32-64178D1D1E91}"/>
              </a:ext>
            </a:extLst>
          </p:cNvPr>
          <p:cNvSpPr txBox="1"/>
          <p:nvPr/>
        </p:nvSpPr>
        <p:spPr>
          <a:xfrm>
            <a:off x="5937467" y="1903391"/>
            <a:ext cx="71229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000"/>
              <a:t>芸人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7E423C1-ED8D-0E45-899F-FD941E5A3D2E}"/>
              </a:ext>
            </a:extLst>
          </p:cNvPr>
          <p:cNvSpPr txBox="1"/>
          <p:nvPr/>
        </p:nvSpPr>
        <p:spPr>
          <a:xfrm>
            <a:off x="6361778" y="5800449"/>
            <a:ext cx="151610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/>
              <a:t>デザイン</a:t>
            </a:r>
            <a:endParaRPr lang="en-US" altLang="ja-JP" sz="2000" dirty="0"/>
          </a:p>
          <a:p>
            <a:pPr algn="ctr"/>
            <a:r>
              <a:rPr lang="ja-JP" altLang="en-US" sz="2000"/>
              <a:t>エンジニア</a:t>
            </a:r>
            <a:endParaRPr kumimoji="1" lang="ja-JP" altLang="en-US" sz="200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1F36198-65E9-674A-9EDE-22E3D702AE9F}"/>
              </a:ext>
            </a:extLst>
          </p:cNvPr>
          <p:cNvSpPr txBox="1"/>
          <p:nvPr/>
        </p:nvSpPr>
        <p:spPr>
          <a:xfrm>
            <a:off x="1213927" y="5851378"/>
            <a:ext cx="151610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/>
              <a:t>プロダクト</a:t>
            </a:r>
            <a:endParaRPr lang="en-US" altLang="ja-JP" sz="2000" dirty="0"/>
          </a:p>
          <a:p>
            <a:pPr algn="ctr"/>
            <a:r>
              <a:rPr kumimoji="1" lang="ja-JP" altLang="en-US" sz="2000"/>
              <a:t>デザイナー</a:t>
            </a: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F2FF9C64-0986-0943-86A9-7F53230F603E}"/>
              </a:ext>
            </a:extLst>
          </p:cNvPr>
          <p:cNvCxnSpPr>
            <a:cxnSpLocks/>
            <a:stCxn id="8" idx="6"/>
          </p:cNvCxnSpPr>
          <p:nvPr/>
        </p:nvCxnSpPr>
        <p:spPr>
          <a:xfrm flipH="1">
            <a:off x="3480483" y="3597979"/>
            <a:ext cx="27063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3FD399D5-1202-6E47-8F04-4227DA2C62CB}"/>
              </a:ext>
            </a:extLst>
          </p:cNvPr>
          <p:cNvCxnSpPr>
            <a:cxnSpLocks/>
            <a:stCxn id="8" idx="5"/>
            <a:endCxn id="8" idx="1"/>
          </p:cNvCxnSpPr>
          <p:nvPr/>
        </p:nvCxnSpPr>
        <p:spPr>
          <a:xfrm flipH="1" flipV="1">
            <a:off x="3876822" y="2691598"/>
            <a:ext cx="1913701" cy="18127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67A57CDE-7873-7348-9B1C-FBA778C412CD}"/>
              </a:ext>
            </a:extLst>
          </p:cNvPr>
          <p:cNvCxnSpPr>
            <a:cxnSpLocks/>
            <a:stCxn id="8" idx="4"/>
            <a:endCxn id="8" idx="0"/>
          </p:cNvCxnSpPr>
          <p:nvPr/>
        </p:nvCxnSpPr>
        <p:spPr>
          <a:xfrm flipV="1">
            <a:off x="4833673" y="2316163"/>
            <a:ext cx="0" cy="25636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48D29030-AE88-DC4C-985F-4F06C94C4F7C}"/>
              </a:ext>
            </a:extLst>
          </p:cNvPr>
          <p:cNvCxnSpPr>
            <a:cxnSpLocks/>
            <a:stCxn id="8" idx="3"/>
            <a:endCxn id="8" idx="7"/>
          </p:cNvCxnSpPr>
          <p:nvPr/>
        </p:nvCxnSpPr>
        <p:spPr>
          <a:xfrm flipV="1">
            <a:off x="3876822" y="2691598"/>
            <a:ext cx="1913701" cy="18127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602AB4D3-3B40-884E-B287-36D22D8A31BC}"/>
              </a:ext>
            </a:extLst>
          </p:cNvPr>
          <p:cNvSpPr txBox="1"/>
          <p:nvPr/>
        </p:nvSpPr>
        <p:spPr>
          <a:xfrm>
            <a:off x="7866525" y="68459"/>
            <a:ext cx="4297999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興味・関心が近い人を発見しました</a:t>
            </a: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4B11FBA3-134B-E048-80D1-CF4F8ED9EA95}"/>
              </a:ext>
            </a:extLst>
          </p:cNvPr>
          <p:cNvSpPr txBox="1"/>
          <p:nvPr/>
        </p:nvSpPr>
        <p:spPr>
          <a:xfrm>
            <a:off x="7839346" y="1197529"/>
            <a:ext cx="4297999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彼らの関心のある記事を覗いてみよう</a:t>
            </a:r>
          </a:p>
        </p:txBody>
      </p:sp>
    </p:spTree>
    <p:extLst>
      <p:ext uri="{BB962C8B-B14F-4D97-AF65-F5344CB8AC3E}">
        <p14:creationId xmlns:p14="http://schemas.microsoft.com/office/powerpoint/2010/main" val="738759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スクリーンショット が含まれている画像&#10;&#10;自動的に生成された説明">
            <a:extLst>
              <a:ext uri="{FF2B5EF4-FFF2-40B4-BE49-F238E27FC236}">
                <a16:creationId xmlns:a16="http://schemas.microsoft.com/office/drawing/2014/main" id="{EEF633D0-0918-C747-86B2-898D3095A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25" y="68459"/>
            <a:ext cx="9213631" cy="6708542"/>
          </a:xfrm>
          <a:prstGeom prst="rect">
            <a:avLst/>
          </a:prstGeom>
        </p:spPr>
      </p:pic>
      <p:pic>
        <p:nvPicPr>
          <p:cNvPr id="29" name="図 28">
            <a:extLst>
              <a:ext uri="{FF2B5EF4-FFF2-40B4-BE49-F238E27FC236}">
                <a16:creationId xmlns:a16="http://schemas.microsoft.com/office/drawing/2014/main" id="{DDD5D255-D87C-424A-A179-08C79D82DE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91" t="8892" r="16045" b="19312"/>
          <a:stretch/>
        </p:blipFill>
        <p:spPr>
          <a:xfrm>
            <a:off x="8013136" y="221334"/>
            <a:ext cx="950082" cy="1144515"/>
          </a:xfrm>
          <a:prstGeom prst="rect">
            <a:avLst/>
          </a:prstGeom>
        </p:spPr>
      </p:pic>
      <p:pic>
        <p:nvPicPr>
          <p:cNvPr id="30" name="図 29">
            <a:extLst>
              <a:ext uri="{FF2B5EF4-FFF2-40B4-BE49-F238E27FC236}">
                <a16:creationId xmlns:a16="http://schemas.microsoft.com/office/drawing/2014/main" id="{FE60FD9F-9A22-4344-BECB-89DB21BFB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136" y="5268077"/>
            <a:ext cx="937823" cy="937823"/>
          </a:xfrm>
          <a:prstGeom prst="rect">
            <a:avLst/>
          </a:prstGeom>
        </p:spPr>
      </p:pic>
      <p:pic>
        <p:nvPicPr>
          <p:cNvPr id="32" name="図 31">
            <a:extLst>
              <a:ext uri="{FF2B5EF4-FFF2-40B4-BE49-F238E27FC236}">
                <a16:creationId xmlns:a16="http://schemas.microsoft.com/office/drawing/2014/main" id="{4ED84C08-E518-4747-831C-1CE8A6822B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4210" y="3696428"/>
            <a:ext cx="626480" cy="836383"/>
          </a:xfrm>
          <a:prstGeom prst="rect">
            <a:avLst/>
          </a:prstGeom>
        </p:spPr>
      </p:pic>
      <p:pic>
        <p:nvPicPr>
          <p:cNvPr id="33" name="図 32">
            <a:extLst>
              <a:ext uri="{FF2B5EF4-FFF2-40B4-BE49-F238E27FC236}">
                <a16:creationId xmlns:a16="http://schemas.microsoft.com/office/drawing/2014/main" id="{EED22323-8C5B-7644-9560-654D99DB3E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26704" y="3994514"/>
            <a:ext cx="937823" cy="702462"/>
          </a:xfrm>
          <a:prstGeom prst="rect">
            <a:avLst/>
          </a:prstGeom>
        </p:spPr>
      </p:pic>
      <p:pic>
        <p:nvPicPr>
          <p:cNvPr id="35" name="図 34">
            <a:extLst>
              <a:ext uri="{FF2B5EF4-FFF2-40B4-BE49-F238E27FC236}">
                <a16:creationId xmlns:a16="http://schemas.microsoft.com/office/drawing/2014/main" id="{DD5D4AFD-F47E-AA4A-9F5B-C54E7CFEB0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2867" y="5577629"/>
            <a:ext cx="937823" cy="702462"/>
          </a:xfrm>
          <a:prstGeom prst="rect">
            <a:avLst/>
          </a:prstGeom>
        </p:spPr>
      </p:pic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FDEDF4C-539A-1D44-8CEE-3BFCEBE7903C}"/>
              </a:ext>
            </a:extLst>
          </p:cNvPr>
          <p:cNvSpPr txBox="1"/>
          <p:nvPr/>
        </p:nvSpPr>
        <p:spPr>
          <a:xfrm>
            <a:off x="8968159" y="0"/>
            <a:ext cx="3223841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興味・関心が</a:t>
            </a:r>
            <a:endParaRPr kumimoji="1" lang="en-US" altLang="ja-JP" sz="3200" dirty="0"/>
          </a:p>
          <a:p>
            <a:r>
              <a:rPr kumimoji="1" lang="ja-JP" altLang="en-US" sz="3200"/>
              <a:t>更に深まります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5BBE82DC-02D4-D24D-BF45-F26263BF3EE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41632"/>
          <a:stretch/>
        </p:blipFill>
        <p:spPr>
          <a:xfrm>
            <a:off x="10274972" y="1574800"/>
            <a:ext cx="2756192" cy="400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897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B160FD9B-221C-5747-B6E3-BD5B0BA6A4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112"/>
          <a:stretch/>
        </p:blipFill>
        <p:spPr>
          <a:xfrm>
            <a:off x="9150213" y="4208998"/>
            <a:ext cx="2971800" cy="2563631"/>
          </a:xfrm>
          <a:prstGeom prst="rect">
            <a:avLst/>
          </a:prstGeom>
        </p:spPr>
      </p:pic>
      <p:sp>
        <p:nvSpPr>
          <p:cNvPr id="6" name="円/楕円 5">
            <a:extLst>
              <a:ext uri="{FF2B5EF4-FFF2-40B4-BE49-F238E27FC236}">
                <a16:creationId xmlns:a16="http://schemas.microsoft.com/office/drawing/2014/main" id="{F7619971-F62D-9D45-A7A5-457A4E20A256}"/>
              </a:ext>
            </a:extLst>
          </p:cNvPr>
          <p:cNvSpPr/>
          <p:nvPr/>
        </p:nvSpPr>
        <p:spPr>
          <a:xfrm>
            <a:off x="920163" y="4224496"/>
            <a:ext cx="1531746" cy="1511141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>
            <a:extLst>
              <a:ext uri="{FF2B5EF4-FFF2-40B4-BE49-F238E27FC236}">
                <a16:creationId xmlns:a16="http://schemas.microsoft.com/office/drawing/2014/main" id="{F530F282-9540-8449-9B2A-681DE8C9C0DC}"/>
              </a:ext>
            </a:extLst>
          </p:cNvPr>
          <p:cNvSpPr/>
          <p:nvPr/>
        </p:nvSpPr>
        <p:spPr>
          <a:xfrm>
            <a:off x="8071054" y="161721"/>
            <a:ext cx="3612265" cy="349166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7896F6F2-99FF-C644-8998-6CDDB50E0F8C}"/>
              </a:ext>
            </a:extLst>
          </p:cNvPr>
          <p:cNvSpPr/>
          <p:nvPr/>
        </p:nvSpPr>
        <p:spPr>
          <a:xfrm>
            <a:off x="3480482" y="2316163"/>
            <a:ext cx="2706381" cy="256363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9894973-5668-3541-8C96-5C5C4549E4DA}"/>
              </a:ext>
            </a:extLst>
          </p:cNvPr>
          <p:cNvSpPr txBox="1"/>
          <p:nvPr/>
        </p:nvSpPr>
        <p:spPr>
          <a:xfrm>
            <a:off x="1237929" y="5969726"/>
            <a:ext cx="77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2016</a:t>
            </a:r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8D35398-4D20-224F-9B81-C08F35FF02D9}"/>
              </a:ext>
            </a:extLst>
          </p:cNvPr>
          <p:cNvSpPr txBox="1"/>
          <p:nvPr/>
        </p:nvSpPr>
        <p:spPr>
          <a:xfrm>
            <a:off x="4465704" y="4980066"/>
            <a:ext cx="77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2017</a:t>
            </a:r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125260B-D85D-AE4B-89F8-0E5AA566E906}"/>
              </a:ext>
            </a:extLst>
          </p:cNvPr>
          <p:cNvSpPr txBox="1"/>
          <p:nvPr/>
        </p:nvSpPr>
        <p:spPr>
          <a:xfrm>
            <a:off x="9491832" y="3717982"/>
            <a:ext cx="77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2018</a:t>
            </a:r>
            <a:endParaRPr kumimoji="1" lang="ja-JP" altLang="en-US"/>
          </a:p>
        </p:txBody>
      </p:sp>
      <p:sp>
        <p:nvSpPr>
          <p:cNvPr id="13" name="雲形吹き出し 12">
            <a:extLst>
              <a:ext uri="{FF2B5EF4-FFF2-40B4-BE49-F238E27FC236}">
                <a16:creationId xmlns:a16="http://schemas.microsoft.com/office/drawing/2014/main" id="{E6B08756-2D4D-2642-9E0B-C330A164565A}"/>
              </a:ext>
            </a:extLst>
          </p:cNvPr>
          <p:cNvSpPr/>
          <p:nvPr/>
        </p:nvSpPr>
        <p:spPr>
          <a:xfrm rot="8608852" flipH="1">
            <a:off x="6051814" y="4350032"/>
            <a:ext cx="2136030" cy="1916894"/>
          </a:xfrm>
          <a:prstGeom prst="cloudCallou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雲形吹き出し 13">
            <a:extLst>
              <a:ext uri="{FF2B5EF4-FFF2-40B4-BE49-F238E27FC236}">
                <a16:creationId xmlns:a16="http://schemas.microsoft.com/office/drawing/2014/main" id="{F2A07FAB-D23E-564A-8896-E5C808A255E3}"/>
              </a:ext>
            </a:extLst>
          </p:cNvPr>
          <p:cNvSpPr/>
          <p:nvPr/>
        </p:nvSpPr>
        <p:spPr>
          <a:xfrm rot="19884583" flipH="1">
            <a:off x="1126388" y="506044"/>
            <a:ext cx="2651046" cy="2110525"/>
          </a:xfrm>
          <a:prstGeom prst="cloudCallou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雲形吹き出し 14">
            <a:extLst>
              <a:ext uri="{FF2B5EF4-FFF2-40B4-BE49-F238E27FC236}">
                <a16:creationId xmlns:a16="http://schemas.microsoft.com/office/drawing/2014/main" id="{8DC300B2-4BA3-184D-9E24-0D78D1A8F62A}"/>
              </a:ext>
            </a:extLst>
          </p:cNvPr>
          <p:cNvSpPr/>
          <p:nvPr/>
        </p:nvSpPr>
        <p:spPr>
          <a:xfrm rot="2055152">
            <a:off x="5041408" y="382624"/>
            <a:ext cx="2504418" cy="1814713"/>
          </a:xfrm>
          <a:prstGeom prst="cloudCallout">
            <a:avLst>
              <a:gd name="adj1" fmla="val -7733"/>
              <a:gd name="adj2" fmla="val 73703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雲形吹き出し 15">
            <a:extLst>
              <a:ext uri="{FF2B5EF4-FFF2-40B4-BE49-F238E27FC236}">
                <a16:creationId xmlns:a16="http://schemas.microsoft.com/office/drawing/2014/main" id="{ED7E868D-429F-944E-8614-7E031907875B}"/>
              </a:ext>
            </a:extLst>
          </p:cNvPr>
          <p:cNvSpPr/>
          <p:nvPr/>
        </p:nvSpPr>
        <p:spPr>
          <a:xfrm rot="14183268" flipH="1">
            <a:off x="958753" y="4397165"/>
            <a:ext cx="2099767" cy="1952428"/>
          </a:xfrm>
          <a:prstGeom prst="cloudCallout">
            <a:avLst>
              <a:gd name="adj1" fmla="val -13180"/>
              <a:gd name="adj2" fmla="val 89293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E67F5838-007C-374D-B842-392BE42E6B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91" t="8892" r="16045" b="19312"/>
          <a:stretch/>
        </p:blipFill>
        <p:spPr>
          <a:xfrm>
            <a:off x="5818576" y="717722"/>
            <a:ext cx="950082" cy="1144515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562B9188-8718-7340-9F8E-2B6196EC6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8637" y="927102"/>
            <a:ext cx="950082" cy="1268408"/>
          </a:xfrm>
          <a:prstGeom prst="rect">
            <a:avLst/>
          </a:prstGeom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A5A0733A-FFA1-EA48-9391-13F4DD1BCD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7284" y="4797814"/>
            <a:ext cx="937823" cy="937823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849A66F8-F1F0-564C-9780-5A2F005F08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2525" y="4925584"/>
            <a:ext cx="1152222" cy="863054"/>
          </a:xfrm>
          <a:prstGeom prst="rect">
            <a:avLst/>
          </a:prstGeom>
        </p:spPr>
      </p:pic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604E8D8-1E4F-5340-A039-8C00D228EE5D}"/>
              </a:ext>
            </a:extLst>
          </p:cNvPr>
          <p:cNvSpPr txBox="1"/>
          <p:nvPr/>
        </p:nvSpPr>
        <p:spPr>
          <a:xfrm>
            <a:off x="1999979" y="2258752"/>
            <a:ext cx="9500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000"/>
              <a:t>モデル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2253DAF5-C154-3342-9E32-64178D1D1E91}"/>
              </a:ext>
            </a:extLst>
          </p:cNvPr>
          <p:cNvSpPr txBox="1"/>
          <p:nvPr/>
        </p:nvSpPr>
        <p:spPr>
          <a:xfrm>
            <a:off x="5937467" y="1903391"/>
            <a:ext cx="71229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000"/>
              <a:t>芸人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7E423C1-ED8D-0E45-899F-FD941E5A3D2E}"/>
              </a:ext>
            </a:extLst>
          </p:cNvPr>
          <p:cNvSpPr txBox="1"/>
          <p:nvPr/>
        </p:nvSpPr>
        <p:spPr>
          <a:xfrm>
            <a:off x="6361778" y="5800449"/>
            <a:ext cx="151610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/>
              <a:t>デザイン</a:t>
            </a:r>
            <a:endParaRPr lang="en-US" altLang="ja-JP" sz="2000" dirty="0"/>
          </a:p>
          <a:p>
            <a:pPr algn="ctr"/>
            <a:r>
              <a:rPr lang="ja-JP" altLang="en-US" sz="2000"/>
              <a:t>エンジニア</a:t>
            </a:r>
            <a:endParaRPr kumimoji="1" lang="ja-JP" altLang="en-US" sz="200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1F36198-65E9-674A-9EDE-22E3D702AE9F}"/>
              </a:ext>
            </a:extLst>
          </p:cNvPr>
          <p:cNvSpPr txBox="1"/>
          <p:nvPr/>
        </p:nvSpPr>
        <p:spPr>
          <a:xfrm>
            <a:off x="1213927" y="5851378"/>
            <a:ext cx="151610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/>
              <a:t>プロダクト</a:t>
            </a:r>
            <a:endParaRPr lang="en-US" altLang="ja-JP" sz="2000" dirty="0"/>
          </a:p>
          <a:p>
            <a:pPr algn="ctr"/>
            <a:r>
              <a:rPr kumimoji="1" lang="ja-JP" altLang="en-US" sz="2000"/>
              <a:t>デザイナー</a:t>
            </a: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F2FF9C64-0986-0943-86A9-7F53230F603E}"/>
              </a:ext>
            </a:extLst>
          </p:cNvPr>
          <p:cNvCxnSpPr>
            <a:cxnSpLocks/>
            <a:stCxn id="8" idx="6"/>
          </p:cNvCxnSpPr>
          <p:nvPr/>
        </p:nvCxnSpPr>
        <p:spPr>
          <a:xfrm flipH="1">
            <a:off x="3480483" y="3597979"/>
            <a:ext cx="27063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3FD399D5-1202-6E47-8F04-4227DA2C62CB}"/>
              </a:ext>
            </a:extLst>
          </p:cNvPr>
          <p:cNvCxnSpPr>
            <a:cxnSpLocks/>
            <a:stCxn id="8" idx="5"/>
            <a:endCxn id="8" idx="1"/>
          </p:cNvCxnSpPr>
          <p:nvPr/>
        </p:nvCxnSpPr>
        <p:spPr>
          <a:xfrm flipH="1" flipV="1">
            <a:off x="3876822" y="2691598"/>
            <a:ext cx="1913701" cy="18127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67A57CDE-7873-7348-9B1C-FBA778C412CD}"/>
              </a:ext>
            </a:extLst>
          </p:cNvPr>
          <p:cNvCxnSpPr>
            <a:cxnSpLocks/>
            <a:stCxn id="8" idx="4"/>
            <a:endCxn id="8" idx="0"/>
          </p:cNvCxnSpPr>
          <p:nvPr/>
        </p:nvCxnSpPr>
        <p:spPr>
          <a:xfrm flipV="1">
            <a:off x="4833673" y="2316163"/>
            <a:ext cx="0" cy="25636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48D29030-AE88-DC4C-985F-4F06C94C4F7C}"/>
              </a:ext>
            </a:extLst>
          </p:cNvPr>
          <p:cNvCxnSpPr>
            <a:cxnSpLocks/>
            <a:stCxn id="8" idx="3"/>
            <a:endCxn id="8" idx="7"/>
          </p:cNvCxnSpPr>
          <p:nvPr/>
        </p:nvCxnSpPr>
        <p:spPr>
          <a:xfrm flipV="1">
            <a:off x="3876822" y="2691598"/>
            <a:ext cx="1913701" cy="18127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602AB4D3-3B40-884E-B287-36D22D8A31BC}"/>
              </a:ext>
            </a:extLst>
          </p:cNvPr>
          <p:cNvSpPr txBox="1"/>
          <p:nvPr/>
        </p:nvSpPr>
        <p:spPr>
          <a:xfrm>
            <a:off x="7866525" y="68459"/>
            <a:ext cx="4297999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彼らのキャリア変遷を覗いてみよう。</a:t>
            </a:r>
          </a:p>
        </p:txBody>
      </p:sp>
    </p:spTree>
    <p:extLst>
      <p:ext uri="{BB962C8B-B14F-4D97-AF65-F5344CB8AC3E}">
        <p14:creationId xmlns:p14="http://schemas.microsoft.com/office/powerpoint/2010/main" val="1618709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34FBE6F-176A-C740-8505-2C7575B48BE8}"/>
              </a:ext>
            </a:extLst>
          </p:cNvPr>
          <p:cNvSpPr txBox="1"/>
          <p:nvPr/>
        </p:nvSpPr>
        <p:spPr>
          <a:xfrm>
            <a:off x="2281646" y="119092"/>
            <a:ext cx="203512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endParaRPr kumimoji="1" lang="ja-JP" altLang="en-US" sz="32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6CC63FE-23F4-604C-8B4E-1F36C9D07D4C}"/>
              </a:ext>
            </a:extLst>
          </p:cNvPr>
          <p:cNvSpPr txBox="1"/>
          <p:nvPr/>
        </p:nvSpPr>
        <p:spPr>
          <a:xfrm>
            <a:off x="4545875" y="119092"/>
            <a:ext cx="203512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endParaRPr kumimoji="1" lang="ja-JP" altLang="en-US" sz="32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23C7985-1138-3543-8440-D8D39FD81866}"/>
              </a:ext>
            </a:extLst>
          </p:cNvPr>
          <p:cNvSpPr txBox="1"/>
          <p:nvPr/>
        </p:nvSpPr>
        <p:spPr>
          <a:xfrm>
            <a:off x="6908583" y="119092"/>
            <a:ext cx="4316766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3200"/>
              <a:t>プロダクトデザイナー</a:t>
            </a:r>
            <a:endParaRPr kumimoji="1" lang="ja-JP" altLang="en-US" sz="3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8F05EB4-E344-2241-9A85-1E5C68A3151B}"/>
              </a:ext>
            </a:extLst>
          </p:cNvPr>
          <p:cNvSpPr txBox="1"/>
          <p:nvPr/>
        </p:nvSpPr>
        <p:spPr>
          <a:xfrm>
            <a:off x="287383" y="822960"/>
            <a:ext cx="11782696" cy="6001643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/>
          </a:p>
          <a:p>
            <a:endParaRPr kumimoji="1" lang="en-US" altLang="ja-JP" sz="3200" dirty="0"/>
          </a:p>
          <a:p>
            <a:endParaRPr lang="en-US" altLang="ja-JP" sz="3200" dirty="0"/>
          </a:p>
          <a:p>
            <a:endParaRPr kumimoji="1" lang="ja-JP" altLang="en-US" sz="3200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A3E46EFF-1417-3041-9295-820B5FC88BE0}"/>
              </a:ext>
            </a:extLst>
          </p:cNvPr>
          <p:cNvSpPr/>
          <p:nvPr/>
        </p:nvSpPr>
        <p:spPr>
          <a:xfrm>
            <a:off x="8784003" y="983751"/>
            <a:ext cx="2254112" cy="219052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FAAFA604-15FA-304A-8008-FDA599F0CB4E}"/>
              </a:ext>
            </a:extLst>
          </p:cNvPr>
          <p:cNvCxnSpPr>
            <a:cxnSpLocks/>
          </p:cNvCxnSpPr>
          <p:nvPr/>
        </p:nvCxnSpPr>
        <p:spPr>
          <a:xfrm>
            <a:off x="7119257" y="1493203"/>
            <a:ext cx="1350534" cy="505414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95C80EA2-6196-C148-9DD4-1BEDC1676CFC}"/>
              </a:ext>
            </a:extLst>
          </p:cNvPr>
          <p:cNvCxnSpPr>
            <a:cxnSpLocks/>
          </p:cNvCxnSpPr>
          <p:nvPr/>
        </p:nvCxnSpPr>
        <p:spPr>
          <a:xfrm flipV="1">
            <a:off x="7752039" y="2895478"/>
            <a:ext cx="1259797" cy="1067043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CCC4D2CF-5B69-4340-BB3D-3AB210EC7888}"/>
              </a:ext>
            </a:extLst>
          </p:cNvPr>
          <p:cNvCxnSpPr>
            <a:cxnSpLocks/>
          </p:cNvCxnSpPr>
          <p:nvPr/>
        </p:nvCxnSpPr>
        <p:spPr>
          <a:xfrm flipH="1" flipV="1">
            <a:off x="10457391" y="3293367"/>
            <a:ext cx="898586" cy="1571177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0A5B5E40-0C49-8D43-AE07-45CDF4AF74F1}"/>
              </a:ext>
            </a:extLst>
          </p:cNvPr>
          <p:cNvCxnSpPr>
            <a:cxnSpLocks/>
          </p:cNvCxnSpPr>
          <p:nvPr/>
        </p:nvCxnSpPr>
        <p:spPr>
          <a:xfrm flipV="1">
            <a:off x="6597464" y="2455818"/>
            <a:ext cx="1936937" cy="399656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5B998BB5-9FBD-7146-9D40-0C20C8B61871}"/>
              </a:ext>
            </a:extLst>
          </p:cNvPr>
          <p:cNvSpPr/>
          <p:nvPr/>
        </p:nvSpPr>
        <p:spPr>
          <a:xfrm>
            <a:off x="4292959" y="2148474"/>
            <a:ext cx="2254112" cy="21905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円/楕円 27">
            <a:extLst>
              <a:ext uri="{FF2B5EF4-FFF2-40B4-BE49-F238E27FC236}">
                <a16:creationId xmlns:a16="http://schemas.microsoft.com/office/drawing/2014/main" id="{AC725339-F5C7-ED49-A37F-F060F63D5AFC}"/>
              </a:ext>
            </a:extLst>
          </p:cNvPr>
          <p:cNvSpPr/>
          <p:nvPr/>
        </p:nvSpPr>
        <p:spPr>
          <a:xfrm>
            <a:off x="7939910" y="5969726"/>
            <a:ext cx="2254112" cy="219052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円/楕円 28">
            <a:extLst>
              <a:ext uri="{FF2B5EF4-FFF2-40B4-BE49-F238E27FC236}">
                <a16:creationId xmlns:a16="http://schemas.microsoft.com/office/drawing/2014/main" id="{34931BBB-152C-C340-BBB0-7374B8375C94}"/>
              </a:ext>
            </a:extLst>
          </p:cNvPr>
          <p:cNvSpPr/>
          <p:nvPr/>
        </p:nvSpPr>
        <p:spPr>
          <a:xfrm>
            <a:off x="11087065" y="4890671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円/楕円 29">
            <a:extLst>
              <a:ext uri="{FF2B5EF4-FFF2-40B4-BE49-F238E27FC236}">
                <a16:creationId xmlns:a16="http://schemas.microsoft.com/office/drawing/2014/main" id="{67BF14D1-DB6E-3246-9915-D2BB65F53BFD}"/>
              </a:ext>
            </a:extLst>
          </p:cNvPr>
          <p:cNvSpPr/>
          <p:nvPr/>
        </p:nvSpPr>
        <p:spPr>
          <a:xfrm>
            <a:off x="6714115" y="3870861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30">
            <a:extLst>
              <a:ext uri="{FF2B5EF4-FFF2-40B4-BE49-F238E27FC236}">
                <a16:creationId xmlns:a16="http://schemas.microsoft.com/office/drawing/2014/main" id="{EE64F47E-0806-3640-B6FC-2CCA88D324FC}"/>
              </a:ext>
            </a:extLst>
          </p:cNvPr>
          <p:cNvSpPr/>
          <p:nvPr/>
        </p:nvSpPr>
        <p:spPr>
          <a:xfrm>
            <a:off x="5857216" y="845354"/>
            <a:ext cx="1104935" cy="109526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2BFD7A15-E795-7B40-A6E6-27EC4AAE9602}"/>
              </a:ext>
            </a:extLst>
          </p:cNvPr>
          <p:cNvCxnSpPr>
            <a:cxnSpLocks/>
          </p:cNvCxnSpPr>
          <p:nvPr/>
        </p:nvCxnSpPr>
        <p:spPr>
          <a:xfrm>
            <a:off x="5260403" y="6300468"/>
            <a:ext cx="2534121" cy="283213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EDEFE499-7F17-E842-B548-EAA82A2E87E2}"/>
              </a:ext>
            </a:extLst>
          </p:cNvPr>
          <p:cNvCxnSpPr>
            <a:cxnSpLocks/>
          </p:cNvCxnSpPr>
          <p:nvPr/>
        </p:nvCxnSpPr>
        <p:spPr>
          <a:xfrm>
            <a:off x="3171992" y="2036046"/>
            <a:ext cx="1144775" cy="619600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円/楕円 59">
            <a:extLst>
              <a:ext uri="{FF2B5EF4-FFF2-40B4-BE49-F238E27FC236}">
                <a16:creationId xmlns:a16="http://schemas.microsoft.com/office/drawing/2014/main" id="{34A5F6AF-1E02-7045-AE72-26BA14AEB88C}"/>
              </a:ext>
            </a:extLst>
          </p:cNvPr>
          <p:cNvSpPr/>
          <p:nvPr/>
        </p:nvSpPr>
        <p:spPr>
          <a:xfrm>
            <a:off x="4032300" y="5677320"/>
            <a:ext cx="1104935" cy="109526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円/楕円 63">
            <a:extLst>
              <a:ext uri="{FF2B5EF4-FFF2-40B4-BE49-F238E27FC236}">
                <a16:creationId xmlns:a16="http://schemas.microsoft.com/office/drawing/2014/main" id="{637EC947-F9F1-3B40-B5A8-F69F6C7EC245}"/>
              </a:ext>
            </a:extLst>
          </p:cNvPr>
          <p:cNvSpPr/>
          <p:nvPr/>
        </p:nvSpPr>
        <p:spPr>
          <a:xfrm>
            <a:off x="1238374" y="897600"/>
            <a:ext cx="1803145" cy="1830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A9F9E618-33D7-3E4F-81E4-B5A853317115}"/>
              </a:ext>
            </a:extLst>
          </p:cNvPr>
          <p:cNvCxnSpPr>
            <a:cxnSpLocks/>
          </p:cNvCxnSpPr>
          <p:nvPr/>
        </p:nvCxnSpPr>
        <p:spPr>
          <a:xfrm flipV="1">
            <a:off x="1400936" y="2855474"/>
            <a:ext cx="545088" cy="2022134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8668A573-9874-284B-9BA9-E33FB1ED44E5}"/>
              </a:ext>
            </a:extLst>
          </p:cNvPr>
          <p:cNvCxnSpPr>
            <a:cxnSpLocks/>
          </p:cNvCxnSpPr>
          <p:nvPr/>
        </p:nvCxnSpPr>
        <p:spPr>
          <a:xfrm flipV="1">
            <a:off x="1946024" y="4048100"/>
            <a:ext cx="2469030" cy="120514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369AEECC-5DF4-1449-8CDA-E51F6E45F87B}"/>
              </a:ext>
            </a:extLst>
          </p:cNvPr>
          <p:cNvCxnSpPr>
            <a:cxnSpLocks/>
          </p:cNvCxnSpPr>
          <p:nvPr/>
        </p:nvCxnSpPr>
        <p:spPr>
          <a:xfrm flipV="1">
            <a:off x="2098424" y="4724217"/>
            <a:ext cx="4499040" cy="864690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FC8DB344-6B9A-8A43-AE5B-EE2F64D3FF8F}"/>
              </a:ext>
            </a:extLst>
          </p:cNvPr>
          <p:cNvCxnSpPr>
            <a:cxnSpLocks/>
          </p:cNvCxnSpPr>
          <p:nvPr/>
        </p:nvCxnSpPr>
        <p:spPr>
          <a:xfrm>
            <a:off x="2250594" y="6123642"/>
            <a:ext cx="1781706" cy="84098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17B63E56-9BFC-FE42-A476-15F7A5D06F69}"/>
              </a:ext>
            </a:extLst>
          </p:cNvPr>
          <p:cNvCxnSpPr>
            <a:cxnSpLocks/>
          </p:cNvCxnSpPr>
          <p:nvPr/>
        </p:nvCxnSpPr>
        <p:spPr>
          <a:xfrm flipV="1">
            <a:off x="3226635" y="1379984"/>
            <a:ext cx="2473475" cy="7844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AD97271C-A528-C04B-B955-2BBCF3D0366D}"/>
              </a:ext>
            </a:extLst>
          </p:cNvPr>
          <p:cNvCxnSpPr>
            <a:cxnSpLocks/>
          </p:cNvCxnSpPr>
          <p:nvPr/>
        </p:nvCxnSpPr>
        <p:spPr>
          <a:xfrm flipH="1">
            <a:off x="10245977" y="5969726"/>
            <a:ext cx="979372" cy="61395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円/楕円 91">
            <a:extLst>
              <a:ext uri="{FF2B5EF4-FFF2-40B4-BE49-F238E27FC236}">
                <a16:creationId xmlns:a16="http://schemas.microsoft.com/office/drawing/2014/main" id="{B96B14ED-E646-934F-BBD2-ED67CBFC6A7D}"/>
              </a:ext>
            </a:extLst>
          </p:cNvPr>
          <p:cNvSpPr/>
          <p:nvPr/>
        </p:nvSpPr>
        <p:spPr>
          <a:xfrm>
            <a:off x="295280" y="5068300"/>
            <a:ext cx="1803144" cy="175277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3" name="円/楕円 92">
            <a:extLst>
              <a:ext uri="{FF2B5EF4-FFF2-40B4-BE49-F238E27FC236}">
                <a16:creationId xmlns:a16="http://schemas.microsoft.com/office/drawing/2014/main" id="{0FAE1F6D-CEEB-F143-85EB-303DE2D051B2}"/>
              </a:ext>
            </a:extLst>
          </p:cNvPr>
          <p:cNvSpPr/>
          <p:nvPr/>
        </p:nvSpPr>
        <p:spPr>
          <a:xfrm>
            <a:off x="8732750" y="4171662"/>
            <a:ext cx="1464294" cy="138576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4A56B854-BF5E-A847-B706-9421D0A28D85}"/>
              </a:ext>
            </a:extLst>
          </p:cNvPr>
          <p:cNvCxnSpPr>
            <a:cxnSpLocks/>
          </p:cNvCxnSpPr>
          <p:nvPr/>
        </p:nvCxnSpPr>
        <p:spPr>
          <a:xfrm flipH="1" flipV="1">
            <a:off x="10245977" y="5068300"/>
            <a:ext cx="838066" cy="184945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E06F92FE-26CA-454A-A2F7-E70B1CCF1F55}"/>
              </a:ext>
            </a:extLst>
          </p:cNvPr>
          <p:cNvCxnSpPr>
            <a:cxnSpLocks/>
          </p:cNvCxnSpPr>
          <p:nvPr/>
        </p:nvCxnSpPr>
        <p:spPr>
          <a:xfrm>
            <a:off x="7819050" y="4597334"/>
            <a:ext cx="890021" cy="113139"/>
          </a:xfrm>
          <a:prstGeom prst="straightConnector1">
            <a:avLst/>
          </a:prstGeom>
          <a:ln w="1968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707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124</Words>
  <Application>Microsoft Macintosh PowerPoint</Application>
  <PresentationFormat>ワイド画面</PresentationFormat>
  <Paragraphs>121</Paragraphs>
  <Slides>14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8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高嶺　航</dc:creator>
  <cp:lastModifiedBy>高嶺　航</cp:lastModifiedBy>
  <cp:revision>2</cp:revision>
  <dcterms:created xsi:type="dcterms:W3CDTF">2019-03-12T21:39:21Z</dcterms:created>
  <dcterms:modified xsi:type="dcterms:W3CDTF">2019-03-12T21:50:22Z</dcterms:modified>
</cp:coreProperties>
</file>